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69" r:id="rId7"/>
    <p:sldId id="270" r:id="rId8"/>
    <p:sldId id="279" r:id="rId9"/>
    <p:sldId id="271" r:id="rId10"/>
    <p:sldId id="272" r:id="rId11"/>
    <p:sldId id="276" r:id="rId12"/>
    <p:sldId id="264" r:id="rId13"/>
    <p:sldId id="266" r:id="rId14"/>
    <p:sldId id="265" r:id="rId15"/>
    <p:sldId id="278" r:id="rId16"/>
    <p:sldId id="267" r:id="rId17"/>
    <p:sldId id="268" r:id="rId18"/>
    <p:sldId id="275" r:id="rId19"/>
    <p:sldId id="258" r:id="rId20"/>
    <p:sldId id="259" r:id="rId21"/>
    <p:sldId id="260" r:id="rId22"/>
    <p:sldId id="261" r:id="rId23"/>
    <p:sldId id="280" r:id="rId24"/>
    <p:sldId id="262" r:id="rId25"/>
    <p:sldId id="263" r:id="rId26"/>
    <p:sldId id="277" r:id="rId27"/>
    <p:sldId id="273" r:id="rId28"/>
    <p:sldId id="274" r:id="rId29"/>
  </p:sldIdLst>
  <p:sldSz cx="9144000" cy="6858000" type="screen4x3"/>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6" d="100"/>
          <a:sy n="76" d="100"/>
        </p:scale>
        <p:origin x="-1206" y="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29" name="PlaceHolder 2"/>
          <p:cNvSpPr>
            <a:spLocks noGrp="1"/>
          </p:cNvSpPr>
          <p:nvPr>
            <p:ph type="body"/>
          </p:nvPr>
        </p:nvSpPr>
        <p:spPr>
          <a:xfrm>
            <a:off x="457200" y="1604520"/>
            <a:ext cx="8046360" cy="1896840"/>
          </a:xfrm>
          <a:prstGeom prst="rect">
            <a:avLst/>
          </a:prstGeom>
        </p:spPr>
        <p:txBody>
          <a:bodyPr wrap="none" lIns="0" tIns="0" rIns="0" bIns="0"/>
          <a:lstStyle/>
          <a:p>
            <a:endParaRPr/>
          </a:p>
        </p:txBody>
      </p:sp>
      <p:sp>
        <p:nvSpPr>
          <p:cNvPr id="30" name="PlaceHolder 3"/>
          <p:cNvSpPr>
            <a:spLocks noGrp="1"/>
          </p:cNvSpPr>
          <p:nvPr>
            <p:ph type="body"/>
          </p:nvPr>
        </p:nvSpPr>
        <p:spPr>
          <a:xfrm>
            <a:off x="457200" y="3681720"/>
            <a:ext cx="8046360" cy="189684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32"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33"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34" name="PlaceHolder 4"/>
          <p:cNvSpPr>
            <a:spLocks noGrp="1"/>
          </p:cNvSpPr>
          <p:nvPr>
            <p:ph type="body"/>
          </p:nvPr>
        </p:nvSpPr>
        <p:spPr>
          <a:xfrm>
            <a:off x="4579920" y="3681720"/>
            <a:ext cx="3926160" cy="1896840"/>
          </a:xfrm>
          <a:prstGeom prst="rect">
            <a:avLst/>
          </a:prstGeom>
        </p:spPr>
        <p:txBody>
          <a:bodyPr wrap="none" lIns="0" tIns="0" rIns="0" bIns="0"/>
          <a:lstStyle/>
          <a:p>
            <a:endParaRPr/>
          </a:p>
        </p:txBody>
      </p:sp>
      <p:sp>
        <p:nvSpPr>
          <p:cNvPr id="35" name="PlaceHolder 5"/>
          <p:cNvSpPr>
            <a:spLocks noGrp="1"/>
          </p:cNvSpPr>
          <p:nvPr>
            <p:ph type="body"/>
          </p:nvPr>
        </p:nvSpPr>
        <p:spPr>
          <a:xfrm>
            <a:off x="457200" y="3681720"/>
            <a:ext cx="3926160" cy="189684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37"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38"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47" name="PlaceHolder 2"/>
          <p:cNvSpPr>
            <a:spLocks noGrp="1"/>
          </p:cNvSpPr>
          <p:nvPr>
            <p:ph type="subTitle"/>
          </p:nvPr>
        </p:nvSpPr>
        <p:spPr>
          <a:xfrm>
            <a:off x="457200" y="1604520"/>
            <a:ext cx="8046360" cy="397764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49" name="PlaceHolder 2"/>
          <p:cNvSpPr>
            <a:spLocks noGrp="1"/>
          </p:cNvSpPr>
          <p:nvPr>
            <p:ph type="body"/>
          </p:nvPr>
        </p:nvSpPr>
        <p:spPr>
          <a:xfrm>
            <a:off x="457200" y="1604520"/>
            <a:ext cx="8046360" cy="397728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51" name="PlaceHolder 2"/>
          <p:cNvSpPr>
            <a:spLocks noGrp="1"/>
          </p:cNvSpPr>
          <p:nvPr>
            <p:ph type="body"/>
          </p:nvPr>
        </p:nvSpPr>
        <p:spPr>
          <a:xfrm>
            <a:off x="457200" y="1604520"/>
            <a:ext cx="3926160" cy="3977280"/>
          </a:xfrm>
          <a:prstGeom prst="rect">
            <a:avLst/>
          </a:prstGeom>
        </p:spPr>
        <p:txBody>
          <a:bodyPr wrap="none" lIns="0" tIns="0" rIns="0" bIns="0"/>
          <a:lstStyle/>
          <a:p>
            <a:endParaRPr/>
          </a:p>
        </p:txBody>
      </p:sp>
      <p:sp>
        <p:nvSpPr>
          <p:cNvPr id="52" name="PlaceHolder 3"/>
          <p:cNvSpPr>
            <a:spLocks noGrp="1"/>
          </p:cNvSpPr>
          <p:nvPr>
            <p:ph type="body"/>
          </p:nvPr>
        </p:nvSpPr>
        <p:spPr>
          <a:xfrm>
            <a:off x="4579920" y="1604520"/>
            <a:ext cx="3926160" cy="397728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7619760" cy="530712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56"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57" name="PlaceHolder 3"/>
          <p:cNvSpPr>
            <a:spLocks noGrp="1"/>
          </p:cNvSpPr>
          <p:nvPr>
            <p:ph type="body"/>
          </p:nvPr>
        </p:nvSpPr>
        <p:spPr>
          <a:xfrm>
            <a:off x="457200" y="3681720"/>
            <a:ext cx="3926160" cy="1896840"/>
          </a:xfrm>
          <a:prstGeom prst="rect">
            <a:avLst/>
          </a:prstGeom>
        </p:spPr>
        <p:txBody>
          <a:bodyPr wrap="none" lIns="0" tIns="0" rIns="0" bIns="0"/>
          <a:lstStyle/>
          <a:p>
            <a:endParaRPr/>
          </a:p>
        </p:txBody>
      </p:sp>
      <p:sp>
        <p:nvSpPr>
          <p:cNvPr id="58" name="PlaceHolder 4"/>
          <p:cNvSpPr>
            <a:spLocks noGrp="1"/>
          </p:cNvSpPr>
          <p:nvPr>
            <p:ph type="body"/>
          </p:nvPr>
        </p:nvSpPr>
        <p:spPr>
          <a:xfrm>
            <a:off x="4579920" y="1604520"/>
            <a:ext cx="3926160" cy="397728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8" name="PlaceHolder 2"/>
          <p:cNvSpPr>
            <a:spLocks noGrp="1"/>
          </p:cNvSpPr>
          <p:nvPr>
            <p:ph type="subTitle"/>
          </p:nvPr>
        </p:nvSpPr>
        <p:spPr>
          <a:xfrm>
            <a:off x="457200" y="1604520"/>
            <a:ext cx="8046360" cy="397764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60" name="PlaceHolder 2"/>
          <p:cNvSpPr>
            <a:spLocks noGrp="1"/>
          </p:cNvSpPr>
          <p:nvPr>
            <p:ph type="body"/>
          </p:nvPr>
        </p:nvSpPr>
        <p:spPr>
          <a:xfrm>
            <a:off x="457200" y="1604520"/>
            <a:ext cx="3926160" cy="3977280"/>
          </a:xfrm>
          <a:prstGeom prst="rect">
            <a:avLst/>
          </a:prstGeom>
        </p:spPr>
        <p:txBody>
          <a:bodyPr wrap="none" lIns="0" tIns="0" rIns="0" bIns="0"/>
          <a:lstStyle/>
          <a:p>
            <a:endParaRPr/>
          </a:p>
        </p:txBody>
      </p:sp>
      <p:sp>
        <p:nvSpPr>
          <p:cNvPr id="61"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62" name="PlaceHolder 4"/>
          <p:cNvSpPr>
            <a:spLocks noGrp="1"/>
          </p:cNvSpPr>
          <p:nvPr>
            <p:ph type="body"/>
          </p:nvPr>
        </p:nvSpPr>
        <p:spPr>
          <a:xfrm>
            <a:off x="4579920" y="3681720"/>
            <a:ext cx="3926160" cy="189684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64"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65"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66" name="PlaceHolder 4"/>
          <p:cNvSpPr>
            <a:spLocks noGrp="1"/>
          </p:cNvSpPr>
          <p:nvPr>
            <p:ph type="body"/>
          </p:nvPr>
        </p:nvSpPr>
        <p:spPr>
          <a:xfrm>
            <a:off x="457200" y="3681720"/>
            <a:ext cx="8045640" cy="189684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68" name="PlaceHolder 2"/>
          <p:cNvSpPr>
            <a:spLocks noGrp="1"/>
          </p:cNvSpPr>
          <p:nvPr>
            <p:ph type="body"/>
          </p:nvPr>
        </p:nvSpPr>
        <p:spPr>
          <a:xfrm>
            <a:off x="457200" y="1604520"/>
            <a:ext cx="8046360" cy="1896840"/>
          </a:xfrm>
          <a:prstGeom prst="rect">
            <a:avLst/>
          </a:prstGeom>
        </p:spPr>
        <p:txBody>
          <a:bodyPr wrap="none" lIns="0" tIns="0" rIns="0" bIns="0"/>
          <a:lstStyle/>
          <a:p>
            <a:endParaRPr/>
          </a:p>
        </p:txBody>
      </p:sp>
      <p:sp>
        <p:nvSpPr>
          <p:cNvPr id="69" name="PlaceHolder 3"/>
          <p:cNvSpPr>
            <a:spLocks noGrp="1"/>
          </p:cNvSpPr>
          <p:nvPr>
            <p:ph type="body"/>
          </p:nvPr>
        </p:nvSpPr>
        <p:spPr>
          <a:xfrm>
            <a:off x="457200" y="3681720"/>
            <a:ext cx="8046360" cy="189684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71"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72"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73" name="PlaceHolder 4"/>
          <p:cNvSpPr>
            <a:spLocks noGrp="1"/>
          </p:cNvSpPr>
          <p:nvPr>
            <p:ph type="body"/>
          </p:nvPr>
        </p:nvSpPr>
        <p:spPr>
          <a:xfrm>
            <a:off x="4579920" y="3681720"/>
            <a:ext cx="3926160" cy="1896840"/>
          </a:xfrm>
          <a:prstGeom prst="rect">
            <a:avLst/>
          </a:prstGeom>
        </p:spPr>
        <p:txBody>
          <a:bodyPr wrap="none" lIns="0" tIns="0" rIns="0" bIns="0"/>
          <a:lstStyle/>
          <a:p>
            <a:endParaRPr/>
          </a:p>
        </p:txBody>
      </p:sp>
      <p:sp>
        <p:nvSpPr>
          <p:cNvPr id="74" name="PlaceHolder 5"/>
          <p:cNvSpPr>
            <a:spLocks noGrp="1"/>
          </p:cNvSpPr>
          <p:nvPr>
            <p:ph type="body"/>
          </p:nvPr>
        </p:nvSpPr>
        <p:spPr>
          <a:xfrm>
            <a:off x="457200" y="3681720"/>
            <a:ext cx="3926160" cy="189684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76"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77"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87" name="PlaceHolder 2"/>
          <p:cNvSpPr>
            <a:spLocks noGrp="1"/>
          </p:cNvSpPr>
          <p:nvPr>
            <p:ph type="subTitle"/>
          </p:nvPr>
        </p:nvSpPr>
        <p:spPr>
          <a:xfrm>
            <a:off x="457200" y="1604520"/>
            <a:ext cx="8046360" cy="397764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89" name="PlaceHolder 2"/>
          <p:cNvSpPr>
            <a:spLocks noGrp="1"/>
          </p:cNvSpPr>
          <p:nvPr>
            <p:ph type="body"/>
          </p:nvPr>
        </p:nvSpPr>
        <p:spPr>
          <a:xfrm>
            <a:off x="457200" y="1604520"/>
            <a:ext cx="8046360" cy="397728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91" name="PlaceHolder 2"/>
          <p:cNvSpPr>
            <a:spLocks noGrp="1"/>
          </p:cNvSpPr>
          <p:nvPr>
            <p:ph type="body"/>
          </p:nvPr>
        </p:nvSpPr>
        <p:spPr>
          <a:xfrm>
            <a:off x="457200" y="1604520"/>
            <a:ext cx="3926160" cy="3977280"/>
          </a:xfrm>
          <a:prstGeom prst="rect">
            <a:avLst/>
          </a:prstGeom>
        </p:spPr>
        <p:txBody>
          <a:bodyPr wrap="none" lIns="0" tIns="0" rIns="0" bIns="0"/>
          <a:lstStyle/>
          <a:p>
            <a:endParaRPr/>
          </a:p>
        </p:txBody>
      </p:sp>
      <p:sp>
        <p:nvSpPr>
          <p:cNvPr id="92" name="PlaceHolder 3"/>
          <p:cNvSpPr>
            <a:spLocks noGrp="1"/>
          </p:cNvSpPr>
          <p:nvPr>
            <p:ph type="body"/>
          </p:nvPr>
        </p:nvSpPr>
        <p:spPr>
          <a:xfrm>
            <a:off x="4579920" y="1604520"/>
            <a:ext cx="3926160" cy="397728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0" name="PlaceHolder 2"/>
          <p:cNvSpPr>
            <a:spLocks noGrp="1"/>
          </p:cNvSpPr>
          <p:nvPr>
            <p:ph type="body"/>
          </p:nvPr>
        </p:nvSpPr>
        <p:spPr>
          <a:xfrm>
            <a:off x="457200" y="1604520"/>
            <a:ext cx="8046360" cy="397728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74680"/>
            <a:ext cx="7619760" cy="530712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96"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97" name="PlaceHolder 3"/>
          <p:cNvSpPr>
            <a:spLocks noGrp="1"/>
          </p:cNvSpPr>
          <p:nvPr>
            <p:ph type="body"/>
          </p:nvPr>
        </p:nvSpPr>
        <p:spPr>
          <a:xfrm>
            <a:off x="457200" y="3681720"/>
            <a:ext cx="3926160" cy="1896840"/>
          </a:xfrm>
          <a:prstGeom prst="rect">
            <a:avLst/>
          </a:prstGeom>
        </p:spPr>
        <p:txBody>
          <a:bodyPr wrap="none" lIns="0" tIns="0" rIns="0" bIns="0"/>
          <a:lstStyle/>
          <a:p>
            <a:endParaRPr/>
          </a:p>
        </p:txBody>
      </p:sp>
      <p:sp>
        <p:nvSpPr>
          <p:cNvPr id="98" name="PlaceHolder 4"/>
          <p:cNvSpPr>
            <a:spLocks noGrp="1"/>
          </p:cNvSpPr>
          <p:nvPr>
            <p:ph type="body"/>
          </p:nvPr>
        </p:nvSpPr>
        <p:spPr>
          <a:xfrm>
            <a:off x="4579920" y="1604520"/>
            <a:ext cx="3926160" cy="397728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00" name="PlaceHolder 2"/>
          <p:cNvSpPr>
            <a:spLocks noGrp="1"/>
          </p:cNvSpPr>
          <p:nvPr>
            <p:ph type="body"/>
          </p:nvPr>
        </p:nvSpPr>
        <p:spPr>
          <a:xfrm>
            <a:off x="457200" y="1604520"/>
            <a:ext cx="3926160" cy="3977280"/>
          </a:xfrm>
          <a:prstGeom prst="rect">
            <a:avLst/>
          </a:prstGeom>
        </p:spPr>
        <p:txBody>
          <a:bodyPr wrap="none" lIns="0" tIns="0" rIns="0" bIns="0"/>
          <a:lstStyle/>
          <a:p>
            <a:endParaRPr/>
          </a:p>
        </p:txBody>
      </p:sp>
      <p:sp>
        <p:nvSpPr>
          <p:cNvPr id="101"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102" name="PlaceHolder 4"/>
          <p:cNvSpPr>
            <a:spLocks noGrp="1"/>
          </p:cNvSpPr>
          <p:nvPr>
            <p:ph type="body"/>
          </p:nvPr>
        </p:nvSpPr>
        <p:spPr>
          <a:xfrm>
            <a:off x="4579920" y="3681720"/>
            <a:ext cx="3926160" cy="189684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04"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105"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106" name="PlaceHolder 4"/>
          <p:cNvSpPr>
            <a:spLocks noGrp="1"/>
          </p:cNvSpPr>
          <p:nvPr>
            <p:ph type="body"/>
          </p:nvPr>
        </p:nvSpPr>
        <p:spPr>
          <a:xfrm>
            <a:off x="457200" y="3681720"/>
            <a:ext cx="8045640" cy="189684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08" name="PlaceHolder 2"/>
          <p:cNvSpPr>
            <a:spLocks noGrp="1"/>
          </p:cNvSpPr>
          <p:nvPr>
            <p:ph type="body"/>
          </p:nvPr>
        </p:nvSpPr>
        <p:spPr>
          <a:xfrm>
            <a:off x="457200" y="1604520"/>
            <a:ext cx="8046360" cy="1896840"/>
          </a:xfrm>
          <a:prstGeom prst="rect">
            <a:avLst/>
          </a:prstGeom>
        </p:spPr>
        <p:txBody>
          <a:bodyPr wrap="none" lIns="0" tIns="0" rIns="0" bIns="0"/>
          <a:lstStyle/>
          <a:p>
            <a:endParaRPr/>
          </a:p>
        </p:txBody>
      </p:sp>
      <p:sp>
        <p:nvSpPr>
          <p:cNvPr id="109" name="PlaceHolder 3"/>
          <p:cNvSpPr>
            <a:spLocks noGrp="1"/>
          </p:cNvSpPr>
          <p:nvPr>
            <p:ph type="body"/>
          </p:nvPr>
        </p:nvSpPr>
        <p:spPr>
          <a:xfrm>
            <a:off x="457200" y="3681720"/>
            <a:ext cx="8046360" cy="189684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11"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112"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113" name="PlaceHolder 4"/>
          <p:cNvSpPr>
            <a:spLocks noGrp="1"/>
          </p:cNvSpPr>
          <p:nvPr>
            <p:ph type="body"/>
          </p:nvPr>
        </p:nvSpPr>
        <p:spPr>
          <a:xfrm>
            <a:off x="4579920" y="3681720"/>
            <a:ext cx="3926160" cy="1896840"/>
          </a:xfrm>
          <a:prstGeom prst="rect">
            <a:avLst/>
          </a:prstGeom>
        </p:spPr>
        <p:txBody>
          <a:bodyPr wrap="none" lIns="0" tIns="0" rIns="0" bIns="0"/>
          <a:lstStyle/>
          <a:p>
            <a:endParaRPr/>
          </a:p>
        </p:txBody>
      </p:sp>
      <p:sp>
        <p:nvSpPr>
          <p:cNvPr id="114" name="PlaceHolder 5"/>
          <p:cNvSpPr>
            <a:spLocks noGrp="1"/>
          </p:cNvSpPr>
          <p:nvPr>
            <p:ph type="body"/>
          </p:nvPr>
        </p:nvSpPr>
        <p:spPr>
          <a:xfrm>
            <a:off x="457200" y="3681720"/>
            <a:ext cx="3926160" cy="189684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16"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117"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26" name="PlaceHolder 2"/>
          <p:cNvSpPr>
            <a:spLocks noGrp="1"/>
          </p:cNvSpPr>
          <p:nvPr>
            <p:ph type="subTitle"/>
          </p:nvPr>
        </p:nvSpPr>
        <p:spPr>
          <a:xfrm>
            <a:off x="457200" y="1604520"/>
            <a:ext cx="8046360" cy="3977640"/>
          </a:xfrm>
          <a:prstGeom prst="rect">
            <a:avLst/>
          </a:prstGeom>
        </p:spPr>
        <p:txBody>
          <a:bodyPr wrap="none"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28" name="PlaceHolder 2"/>
          <p:cNvSpPr>
            <a:spLocks noGrp="1"/>
          </p:cNvSpPr>
          <p:nvPr>
            <p:ph type="body"/>
          </p:nvPr>
        </p:nvSpPr>
        <p:spPr>
          <a:xfrm>
            <a:off x="457200" y="1604520"/>
            <a:ext cx="8046360" cy="397728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2" name="PlaceHolder 2"/>
          <p:cNvSpPr>
            <a:spLocks noGrp="1"/>
          </p:cNvSpPr>
          <p:nvPr>
            <p:ph type="body"/>
          </p:nvPr>
        </p:nvSpPr>
        <p:spPr>
          <a:xfrm>
            <a:off x="457200" y="1604520"/>
            <a:ext cx="3926160" cy="3977280"/>
          </a:xfrm>
          <a:prstGeom prst="rect">
            <a:avLst/>
          </a:prstGeom>
        </p:spPr>
        <p:txBody>
          <a:bodyPr wrap="none" lIns="0" tIns="0" rIns="0" bIns="0"/>
          <a:lstStyle/>
          <a:p>
            <a:endParaRPr/>
          </a:p>
        </p:txBody>
      </p:sp>
      <p:sp>
        <p:nvSpPr>
          <p:cNvPr id="13" name="PlaceHolder 3"/>
          <p:cNvSpPr>
            <a:spLocks noGrp="1"/>
          </p:cNvSpPr>
          <p:nvPr>
            <p:ph type="body"/>
          </p:nvPr>
        </p:nvSpPr>
        <p:spPr>
          <a:xfrm>
            <a:off x="4579920" y="1604520"/>
            <a:ext cx="3926160" cy="3977280"/>
          </a:xfrm>
          <a:prstGeom prst="rect">
            <a:avLst/>
          </a:prstGeom>
        </p:spPr>
        <p:txBody>
          <a:bodyPr wrap="none"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30" name="PlaceHolder 2"/>
          <p:cNvSpPr>
            <a:spLocks noGrp="1"/>
          </p:cNvSpPr>
          <p:nvPr>
            <p:ph type="body"/>
          </p:nvPr>
        </p:nvSpPr>
        <p:spPr>
          <a:xfrm>
            <a:off x="457200" y="1604520"/>
            <a:ext cx="3926160" cy="3977280"/>
          </a:xfrm>
          <a:prstGeom prst="rect">
            <a:avLst/>
          </a:prstGeom>
        </p:spPr>
        <p:txBody>
          <a:bodyPr wrap="none" lIns="0" tIns="0" rIns="0" bIns="0"/>
          <a:lstStyle/>
          <a:p>
            <a:endParaRPr/>
          </a:p>
        </p:txBody>
      </p:sp>
      <p:sp>
        <p:nvSpPr>
          <p:cNvPr id="131" name="PlaceHolder 3"/>
          <p:cNvSpPr>
            <a:spLocks noGrp="1"/>
          </p:cNvSpPr>
          <p:nvPr>
            <p:ph type="body"/>
          </p:nvPr>
        </p:nvSpPr>
        <p:spPr>
          <a:xfrm>
            <a:off x="4579920" y="1604520"/>
            <a:ext cx="3926160" cy="3977280"/>
          </a:xfrm>
          <a:prstGeom prst="rect">
            <a:avLst/>
          </a:prstGeom>
        </p:spPr>
        <p:txBody>
          <a:bodyPr wrap="none"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57200" y="274680"/>
            <a:ext cx="7619760" cy="5307120"/>
          </a:xfrm>
          <a:prstGeom prst="rect">
            <a:avLst/>
          </a:prstGeom>
        </p:spPr>
        <p:txBody>
          <a:bodyPr wrap="none"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35"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136" name="PlaceHolder 3"/>
          <p:cNvSpPr>
            <a:spLocks noGrp="1"/>
          </p:cNvSpPr>
          <p:nvPr>
            <p:ph type="body"/>
          </p:nvPr>
        </p:nvSpPr>
        <p:spPr>
          <a:xfrm>
            <a:off x="457200" y="3681720"/>
            <a:ext cx="3926160" cy="1896840"/>
          </a:xfrm>
          <a:prstGeom prst="rect">
            <a:avLst/>
          </a:prstGeom>
        </p:spPr>
        <p:txBody>
          <a:bodyPr wrap="none" lIns="0" tIns="0" rIns="0" bIns="0"/>
          <a:lstStyle/>
          <a:p>
            <a:endParaRPr/>
          </a:p>
        </p:txBody>
      </p:sp>
      <p:sp>
        <p:nvSpPr>
          <p:cNvPr id="137" name="PlaceHolder 4"/>
          <p:cNvSpPr>
            <a:spLocks noGrp="1"/>
          </p:cNvSpPr>
          <p:nvPr>
            <p:ph type="body"/>
          </p:nvPr>
        </p:nvSpPr>
        <p:spPr>
          <a:xfrm>
            <a:off x="4579920" y="1604520"/>
            <a:ext cx="3926160" cy="3977280"/>
          </a:xfrm>
          <a:prstGeom prst="rect">
            <a:avLst/>
          </a:prstGeom>
        </p:spPr>
        <p:txBody>
          <a:bodyPr wrap="none"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39" name="PlaceHolder 2"/>
          <p:cNvSpPr>
            <a:spLocks noGrp="1"/>
          </p:cNvSpPr>
          <p:nvPr>
            <p:ph type="body"/>
          </p:nvPr>
        </p:nvSpPr>
        <p:spPr>
          <a:xfrm>
            <a:off x="457200" y="1604520"/>
            <a:ext cx="3926160" cy="3977280"/>
          </a:xfrm>
          <a:prstGeom prst="rect">
            <a:avLst/>
          </a:prstGeom>
        </p:spPr>
        <p:txBody>
          <a:bodyPr wrap="none" lIns="0" tIns="0" rIns="0" bIns="0"/>
          <a:lstStyle/>
          <a:p>
            <a:endParaRPr/>
          </a:p>
        </p:txBody>
      </p:sp>
      <p:sp>
        <p:nvSpPr>
          <p:cNvPr id="140"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141" name="PlaceHolder 4"/>
          <p:cNvSpPr>
            <a:spLocks noGrp="1"/>
          </p:cNvSpPr>
          <p:nvPr>
            <p:ph type="body"/>
          </p:nvPr>
        </p:nvSpPr>
        <p:spPr>
          <a:xfrm>
            <a:off x="4579920" y="3681720"/>
            <a:ext cx="3926160" cy="1896840"/>
          </a:xfrm>
          <a:prstGeom prst="rect">
            <a:avLst/>
          </a:prstGeom>
        </p:spPr>
        <p:txBody>
          <a:bodyPr wrap="none"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43"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144"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145" name="PlaceHolder 4"/>
          <p:cNvSpPr>
            <a:spLocks noGrp="1"/>
          </p:cNvSpPr>
          <p:nvPr>
            <p:ph type="body"/>
          </p:nvPr>
        </p:nvSpPr>
        <p:spPr>
          <a:xfrm>
            <a:off x="457200" y="3681720"/>
            <a:ext cx="8045640" cy="1896840"/>
          </a:xfrm>
          <a:prstGeom prst="rect">
            <a:avLst/>
          </a:prstGeom>
        </p:spPr>
        <p:txBody>
          <a:bodyPr wrap="none"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47" name="PlaceHolder 2"/>
          <p:cNvSpPr>
            <a:spLocks noGrp="1"/>
          </p:cNvSpPr>
          <p:nvPr>
            <p:ph type="body"/>
          </p:nvPr>
        </p:nvSpPr>
        <p:spPr>
          <a:xfrm>
            <a:off x="457200" y="1604520"/>
            <a:ext cx="8046360" cy="1896840"/>
          </a:xfrm>
          <a:prstGeom prst="rect">
            <a:avLst/>
          </a:prstGeom>
        </p:spPr>
        <p:txBody>
          <a:bodyPr wrap="none" lIns="0" tIns="0" rIns="0" bIns="0"/>
          <a:lstStyle/>
          <a:p>
            <a:endParaRPr/>
          </a:p>
        </p:txBody>
      </p:sp>
      <p:sp>
        <p:nvSpPr>
          <p:cNvPr id="148" name="PlaceHolder 3"/>
          <p:cNvSpPr>
            <a:spLocks noGrp="1"/>
          </p:cNvSpPr>
          <p:nvPr>
            <p:ph type="body"/>
          </p:nvPr>
        </p:nvSpPr>
        <p:spPr>
          <a:xfrm>
            <a:off x="457200" y="3681720"/>
            <a:ext cx="8046360" cy="1896840"/>
          </a:xfrm>
          <a:prstGeom prst="rect">
            <a:avLst/>
          </a:prstGeom>
        </p:spPr>
        <p:txBody>
          <a:bodyPr wrap="none"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50"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151"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152" name="PlaceHolder 4"/>
          <p:cNvSpPr>
            <a:spLocks noGrp="1"/>
          </p:cNvSpPr>
          <p:nvPr>
            <p:ph type="body"/>
          </p:nvPr>
        </p:nvSpPr>
        <p:spPr>
          <a:xfrm>
            <a:off x="4579920" y="3681720"/>
            <a:ext cx="3926160" cy="1896840"/>
          </a:xfrm>
          <a:prstGeom prst="rect">
            <a:avLst/>
          </a:prstGeom>
        </p:spPr>
        <p:txBody>
          <a:bodyPr wrap="none" lIns="0" tIns="0" rIns="0" bIns="0"/>
          <a:lstStyle/>
          <a:p>
            <a:endParaRPr/>
          </a:p>
        </p:txBody>
      </p:sp>
      <p:sp>
        <p:nvSpPr>
          <p:cNvPr id="153" name="PlaceHolder 5"/>
          <p:cNvSpPr>
            <a:spLocks noGrp="1"/>
          </p:cNvSpPr>
          <p:nvPr>
            <p:ph type="body"/>
          </p:nvPr>
        </p:nvSpPr>
        <p:spPr>
          <a:xfrm>
            <a:off x="457200" y="3681720"/>
            <a:ext cx="3926160" cy="1896840"/>
          </a:xfrm>
          <a:prstGeom prst="rect">
            <a:avLst/>
          </a:prstGeom>
        </p:spPr>
        <p:txBody>
          <a:bodyPr wrap="none"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55"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156"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74680"/>
            <a:ext cx="7619760" cy="530712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17"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18" name="PlaceHolder 3"/>
          <p:cNvSpPr>
            <a:spLocks noGrp="1"/>
          </p:cNvSpPr>
          <p:nvPr>
            <p:ph type="body"/>
          </p:nvPr>
        </p:nvSpPr>
        <p:spPr>
          <a:xfrm>
            <a:off x="457200" y="3681720"/>
            <a:ext cx="3926160" cy="1896840"/>
          </a:xfrm>
          <a:prstGeom prst="rect">
            <a:avLst/>
          </a:prstGeom>
        </p:spPr>
        <p:txBody>
          <a:bodyPr wrap="none" lIns="0" tIns="0" rIns="0" bIns="0"/>
          <a:lstStyle/>
          <a:p>
            <a:endParaRPr/>
          </a:p>
        </p:txBody>
      </p:sp>
      <p:sp>
        <p:nvSpPr>
          <p:cNvPr id="19" name="PlaceHolder 4"/>
          <p:cNvSpPr>
            <a:spLocks noGrp="1"/>
          </p:cNvSpPr>
          <p:nvPr>
            <p:ph type="body"/>
          </p:nvPr>
        </p:nvSpPr>
        <p:spPr>
          <a:xfrm>
            <a:off x="4579920" y="1604520"/>
            <a:ext cx="3926160" cy="397728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21" name="PlaceHolder 2"/>
          <p:cNvSpPr>
            <a:spLocks noGrp="1"/>
          </p:cNvSpPr>
          <p:nvPr>
            <p:ph type="body"/>
          </p:nvPr>
        </p:nvSpPr>
        <p:spPr>
          <a:xfrm>
            <a:off x="457200" y="1604520"/>
            <a:ext cx="3926160" cy="3977280"/>
          </a:xfrm>
          <a:prstGeom prst="rect">
            <a:avLst/>
          </a:prstGeom>
        </p:spPr>
        <p:txBody>
          <a:bodyPr wrap="none" lIns="0" tIns="0" rIns="0" bIns="0"/>
          <a:lstStyle/>
          <a:p>
            <a:endParaRPr/>
          </a:p>
        </p:txBody>
      </p:sp>
      <p:sp>
        <p:nvSpPr>
          <p:cNvPr id="22"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23" name="PlaceHolder 4"/>
          <p:cNvSpPr>
            <a:spLocks noGrp="1"/>
          </p:cNvSpPr>
          <p:nvPr>
            <p:ph type="body"/>
          </p:nvPr>
        </p:nvSpPr>
        <p:spPr>
          <a:xfrm>
            <a:off x="4579920" y="3681720"/>
            <a:ext cx="3926160" cy="189684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680"/>
            <a:ext cx="7619760" cy="1143000"/>
          </a:xfrm>
          <a:prstGeom prst="rect">
            <a:avLst/>
          </a:prstGeom>
        </p:spPr>
        <p:txBody>
          <a:bodyPr wrap="none" lIns="0" tIns="0" rIns="0" bIns="0" anchor="ctr"/>
          <a:lstStyle/>
          <a:p>
            <a:endParaRPr/>
          </a:p>
        </p:txBody>
      </p:sp>
      <p:sp>
        <p:nvSpPr>
          <p:cNvPr id="25" name="PlaceHolder 2"/>
          <p:cNvSpPr>
            <a:spLocks noGrp="1"/>
          </p:cNvSpPr>
          <p:nvPr>
            <p:ph type="body"/>
          </p:nvPr>
        </p:nvSpPr>
        <p:spPr>
          <a:xfrm>
            <a:off x="457200" y="1604520"/>
            <a:ext cx="3926160" cy="1896840"/>
          </a:xfrm>
          <a:prstGeom prst="rect">
            <a:avLst/>
          </a:prstGeom>
        </p:spPr>
        <p:txBody>
          <a:bodyPr wrap="none" lIns="0" tIns="0" rIns="0" bIns="0"/>
          <a:lstStyle/>
          <a:p>
            <a:endParaRPr/>
          </a:p>
        </p:txBody>
      </p:sp>
      <p:sp>
        <p:nvSpPr>
          <p:cNvPr id="26" name="PlaceHolder 3"/>
          <p:cNvSpPr>
            <a:spLocks noGrp="1"/>
          </p:cNvSpPr>
          <p:nvPr>
            <p:ph type="body"/>
          </p:nvPr>
        </p:nvSpPr>
        <p:spPr>
          <a:xfrm>
            <a:off x="4579920" y="1604520"/>
            <a:ext cx="3926160" cy="1896840"/>
          </a:xfrm>
          <a:prstGeom prst="rect">
            <a:avLst/>
          </a:prstGeom>
        </p:spPr>
        <p:txBody>
          <a:bodyPr wrap="none" lIns="0" tIns="0" rIns="0" bIns="0"/>
          <a:lstStyle/>
          <a:p>
            <a:endParaRPr/>
          </a:p>
        </p:txBody>
      </p:sp>
      <p:sp>
        <p:nvSpPr>
          <p:cNvPr id="27" name="PlaceHolder 4"/>
          <p:cNvSpPr>
            <a:spLocks noGrp="1"/>
          </p:cNvSpPr>
          <p:nvPr>
            <p:ph type="body"/>
          </p:nvPr>
        </p:nvSpPr>
        <p:spPr>
          <a:xfrm>
            <a:off x="457200" y="3681720"/>
            <a:ext cx="8045640" cy="189684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CustomShape 1"/>
          <p:cNvSpPr/>
          <p:nvPr/>
        </p:nvSpPr>
        <p:spPr>
          <a:xfrm>
            <a:off x="8458200" y="0"/>
            <a:ext cx="685440" cy="6857640"/>
          </a:xfrm>
          <a:prstGeom prst="rect">
            <a:avLst/>
          </a:prstGeom>
          <a:solidFill>
            <a:srgbClr val="7030A0"/>
          </a:solidFill>
        </p:spPr>
      </p:sp>
      <p:sp>
        <p:nvSpPr>
          <p:cNvPr id="8" name="CustomShape 2"/>
          <p:cNvSpPr/>
          <p:nvPr/>
        </p:nvSpPr>
        <p:spPr>
          <a:xfrm>
            <a:off x="8458200" y="5486400"/>
            <a:ext cx="685440" cy="685440"/>
          </a:xfrm>
          <a:prstGeom prst="rect">
            <a:avLst/>
          </a:prstGeom>
          <a:solidFill>
            <a:srgbClr val="727CA3"/>
          </a:solidFill>
        </p:spPr>
      </p:sp>
      <p:sp>
        <p:nvSpPr>
          <p:cNvPr id="2" name="PlaceHolder 3"/>
          <p:cNvSpPr>
            <a:spLocks noGrp="1"/>
          </p:cNvSpPr>
          <p:nvPr>
            <p:ph type="title"/>
          </p:nvPr>
        </p:nvSpPr>
        <p:spPr>
          <a:xfrm>
            <a:off x="685800" y="1905120"/>
            <a:ext cx="7543440" cy="2593440"/>
          </a:xfrm>
          <a:prstGeom prst="rect">
            <a:avLst/>
          </a:prstGeom>
        </p:spPr>
        <p:txBody>
          <a:bodyPr anchor="b"/>
          <a:lstStyle/>
          <a:p>
            <a:pPr>
              <a:lnSpc>
                <a:spcPct val="100000"/>
              </a:lnSpc>
            </a:pPr>
            <a:r>
              <a:rPr lang="en-US" sz="6600">
                <a:solidFill>
                  <a:srgbClr val="7030A0"/>
                </a:solidFill>
                <a:latin typeface="Cambria"/>
              </a:rPr>
              <a:t>Click to edit the title text formatClick to edit Master title style</a:t>
            </a:r>
            <a:endParaRPr/>
          </a:p>
        </p:txBody>
      </p:sp>
      <p:sp>
        <p:nvSpPr>
          <p:cNvPr id="3" name="PlaceHolder 4"/>
          <p:cNvSpPr>
            <a:spLocks noGrp="1"/>
          </p:cNvSpPr>
          <p:nvPr>
            <p:ph type="dt"/>
          </p:nvPr>
        </p:nvSpPr>
        <p:spPr>
          <a:xfrm rot="16200000">
            <a:off x="7551360" y="1646280"/>
            <a:ext cx="2437920" cy="365400"/>
          </a:xfrm>
          <a:prstGeom prst="rect">
            <a:avLst/>
          </a:prstGeom>
        </p:spPr>
        <p:txBody>
          <a:bodyPr lIns="45720" tIns="91440" rIns="45720" bIns="91440" anchor="ctr"/>
          <a:lstStyle/>
          <a:p>
            <a:pPr>
              <a:lnSpc>
                <a:spcPct val="100000"/>
              </a:lnSpc>
            </a:pPr>
            <a:r>
              <a:rPr lang="en-US" sz="1200">
                <a:solidFill>
                  <a:srgbClr val="FFFFFF"/>
                </a:solidFill>
                <a:latin typeface="Calibri"/>
              </a:rPr>
              <a:t>3/9/14</a:t>
            </a:r>
            <a:endParaRPr/>
          </a:p>
        </p:txBody>
      </p:sp>
      <p:sp>
        <p:nvSpPr>
          <p:cNvPr id="4" name="PlaceHolder 5"/>
          <p:cNvSpPr>
            <a:spLocks noGrp="1"/>
          </p:cNvSpPr>
          <p:nvPr>
            <p:ph type="ftr"/>
          </p:nvPr>
        </p:nvSpPr>
        <p:spPr>
          <a:xfrm rot="16200000">
            <a:off x="7587000" y="4048920"/>
            <a:ext cx="2367000" cy="365400"/>
          </a:xfrm>
          <a:prstGeom prst="rect">
            <a:avLst/>
          </a:prstGeom>
        </p:spPr>
        <p:txBody>
          <a:bodyPr lIns="45720" tIns="91440" rIns="45720" bIns="91440" anchor="ctr"/>
          <a:lstStyle/>
          <a:p>
            <a:endParaRPr/>
          </a:p>
        </p:txBody>
      </p:sp>
      <p:sp>
        <p:nvSpPr>
          <p:cNvPr id="5" name="PlaceHolder 6"/>
          <p:cNvSpPr>
            <a:spLocks noGrp="1"/>
          </p:cNvSpPr>
          <p:nvPr>
            <p:ph type="sldNum"/>
          </p:nvPr>
        </p:nvSpPr>
        <p:spPr>
          <a:xfrm>
            <a:off x="8531640" y="5649120"/>
            <a:ext cx="548280" cy="396000"/>
          </a:xfrm>
          <a:prstGeom prst="rect">
            <a:avLst/>
          </a:prstGeom>
        </p:spPr>
        <p:txBody>
          <a:bodyPr lIns="0" tIns="0" rIns="0" bIns="0" anchor="ctr"/>
          <a:lstStyle/>
          <a:p>
            <a:pPr algn="ctr">
              <a:lnSpc>
                <a:spcPct val="100000"/>
              </a:lnSpc>
            </a:pPr>
            <a:fld id="{44D75854-ADB2-4607-9BB3-D2D48CB058C9}" type="slidenum">
              <a:rPr lang="en-US">
                <a:solidFill>
                  <a:srgbClr val="FFFFFF"/>
                </a:solidFill>
                <a:latin typeface="Calibri"/>
              </a:rPr>
              <a:t>‹#›</a:t>
            </a:fld>
            <a:endParaRPr/>
          </a:p>
        </p:txBody>
      </p:sp>
      <p:sp>
        <p:nvSpPr>
          <p:cNvPr id="6" name="PlaceHolder 7"/>
          <p:cNvSpPr>
            <a:spLocks noGrp="1"/>
          </p:cNvSpPr>
          <p:nvPr>
            <p:ph type="body"/>
          </p:nvPr>
        </p:nvSpPr>
        <p:spPr>
          <a:xfrm>
            <a:off x="457200" y="1604520"/>
            <a:ext cx="804636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CustomShape 1"/>
          <p:cNvSpPr/>
          <p:nvPr/>
        </p:nvSpPr>
        <p:spPr>
          <a:xfrm>
            <a:off x="8458200" y="0"/>
            <a:ext cx="685440" cy="6857640"/>
          </a:xfrm>
          <a:prstGeom prst="rect">
            <a:avLst/>
          </a:prstGeom>
          <a:solidFill>
            <a:srgbClr val="7030A0"/>
          </a:solidFill>
        </p:spPr>
      </p:sp>
      <p:sp>
        <p:nvSpPr>
          <p:cNvPr id="40" name="CustomShape 2"/>
          <p:cNvSpPr/>
          <p:nvPr/>
        </p:nvSpPr>
        <p:spPr>
          <a:xfrm>
            <a:off x="8458200" y="5486400"/>
            <a:ext cx="685440" cy="685440"/>
          </a:xfrm>
          <a:prstGeom prst="rect">
            <a:avLst/>
          </a:prstGeom>
          <a:solidFill>
            <a:srgbClr val="727CA3"/>
          </a:solidFill>
        </p:spPr>
      </p:sp>
      <p:sp>
        <p:nvSpPr>
          <p:cNvPr id="41" name="PlaceHolder 3"/>
          <p:cNvSpPr>
            <a:spLocks noGrp="1"/>
          </p:cNvSpPr>
          <p:nvPr>
            <p:ph type="title"/>
          </p:nvPr>
        </p:nvSpPr>
        <p:spPr>
          <a:xfrm>
            <a:off x="457200" y="274680"/>
            <a:ext cx="7619760" cy="1142640"/>
          </a:xfrm>
          <a:prstGeom prst="rect">
            <a:avLst/>
          </a:prstGeom>
        </p:spPr>
        <p:txBody>
          <a:bodyPr anchor="ctr"/>
          <a:lstStyle/>
          <a:p>
            <a:pPr>
              <a:lnSpc>
                <a:spcPct val="100000"/>
              </a:lnSpc>
            </a:pPr>
            <a:r>
              <a:rPr lang="en-US" sz="4600">
                <a:solidFill>
                  <a:srgbClr val="7030A0"/>
                </a:solidFill>
                <a:latin typeface="Cambria"/>
              </a:rPr>
              <a:t>Click to edit the title text formatClick to edit Master title style</a:t>
            </a:r>
            <a:endParaRPr/>
          </a:p>
        </p:txBody>
      </p:sp>
      <p:sp>
        <p:nvSpPr>
          <p:cNvPr id="42" name="PlaceHolder 4"/>
          <p:cNvSpPr>
            <a:spLocks noGrp="1"/>
          </p:cNvSpPr>
          <p:nvPr>
            <p:ph type="body"/>
          </p:nvPr>
        </p:nvSpPr>
        <p:spPr>
          <a:xfrm>
            <a:off x="457200" y="1600200"/>
            <a:ext cx="7619760" cy="4800240"/>
          </a:xfrm>
          <a:prstGeom prst="rect">
            <a:avLst/>
          </a:prstGeom>
        </p:spPr>
        <p:txBody>
          <a:bodyPr/>
          <a:lstStyle/>
          <a:p>
            <a:pPr>
              <a:buSzPct val="25000"/>
              <a:buFont typeface="StarSymbol"/>
              <a:buChar char=""/>
            </a:pPr>
            <a:r>
              <a:rPr lang="en-US" sz="2200">
                <a:solidFill>
                  <a:srgbClr val="7030A0"/>
                </a:solidFill>
                <a:latin typeface="Calibri"/>
              </a:rPr>
              <a:t>Click to edit the outline text format</a:t>
            </a:r>
            <a:endParaRPr/>
          </a:p>
          <a:p>
            <a:pPr lvl="1">
              <a:buSzPct val="25000"/>
              <a:buFont typeface="StarSymbol"/>
              <a:buChar char=""/>
            </a:pPr>
            <a:r>
              <a:rPr lang="en-US" sz="2200">
                <a:solidFill>
                  <a:srgbClr val="7030A0"/>
                </a:solidFill>
                <a:latin typeface="Calibri"/>
              </a:rPr>
              <a:t>Second Outline Level</a:t>
            </a:r>
            <a:endParaRPr/>
          </a:p>
          <a:p>
            <a:pPr lvl="2">
              <a:buSzPct val="25000"/>
              <a:buFont typeface="StarSymbol"/>
              <a:buChar char=""/>
            </a:pPr>
            <a:r>
              <a:rPr lang="en-US" sz="2200">
                <a:solidFill>
                  <a:srgbClr val="7030A0"/>
                </a:solidFill>
                <a:latin typeface="Calibri"/>
              </a:rPr>
              <a:t>Third Outline Level</a:t>
            </a:r>
            <a:endParaRPr/>
          </a:p>
          <a:p>
            <a:pPr lvl="3">
              <a:buSzPct val="25000"/>
              <a:buFont typeface="StarSymbol"/>
              <a:buChar char=""/>
            </a:pPr>
            <a:r>
              <a:rPr lang="en-US" sz="2200">
                <a:solidFill>
                  <a:srgbClr val="7030A0"/>
                </a:solidFill>
                <a:latin typeface="Calibri"/>
              </a:rPr>
              <a:t>Fourth Outline Level</a:t>
            </a:r>
            <a:endParaRPr/>
          </a:p>
          <a:p>
            <a:pPr lvl="4">
              <a:buSzPct val="25000"/>
              <a:buFont typeface="StarSymbol"/>
              <a:buChar char=""/>
            </a:pPr>
            <a:r>
              <a:rPr lang="en-US" sz="2200">
                <a:solidFill>
                  <a:srgbClr val="7030A0"/>
                </a:solidFill>
                <a:latin typeface="Calibri"/>
              </a:rPr>
              <a:t>Fifth Outline Level</a:t>
            </a:r>
            <a:endParaRPr/>
          </a:p>
          <a:p>
            <a:pPr lvl="5">
              <a:buSzPct val="25000"/>
              <a:buFont typeface="StarSymbol"/>
              <a:buChar char=""/>
            </a:pPr>
            <a:r>
              <a:rPr lang="en-US" sz="2200">
                <a:solidFill>
                  <a:srgbClr val="7030A0"/>
                </a:solidFill>
                <a:latin typeface="Calibri"/>
              </a:rPr>
              <a:t>Sixth Outline Level</a:t>
            </a:r>
            <a:endParaRPr/>
          </a:p>
          <a:p>
            <a:pPr>
              <a:lnSpc>
                <a:spcPct val="100000"/>
              </a:lnSpc>
              <a:buFont typeface="Arial"/>
              <a:buChar char="•"/>
            </a:pPr>
            <a:r>
              <a:rPr lang="en-US" sz="2200">
                <a:solidFill>
                  <a:srgbClr val="7030A0"/>
                </a:solidFill>
                <a:latin typeface="Calibri"/>
              </a:rPr>
              <a:t>Seventh Outline LevelClick to edit Master text styles</a:t>
            </a:r>
            <a:endParaRPr/>
          </a:p>
          <a:p>
            <a:pPr lvl="1">
              <a:lnSpc>
                <a:spcPct val="100000"/>
              </a:lnSpc>
              <a:buSzPct val="25000"/>
              <a:buFont typeface="StarSymbol"/>
              <a:buChar char=""/>
            </a:pPr>
            <a:r>
              <a:rPr lang="en-US" sz="2000">
                <a:solidFill>
                  <a:srgbClr val="7030A0"/>
                </a:solidFill>
                <a:latin typeface="Calibri"/>
              </a:rPr>
              <a:t>Second level</a:t>
            </a:r>
            <a:endParaRPr/>
          </a:p>
          <a:p>
            <a:pPr lvl="2">
              <a:lnSpc>
                <a:spcPct val="100000"/>
              </a:lnSpc>
              <a:buSzPct val="25000"/>
              <a:buFont typeface="StarSymbol"/>
              <a:buChar char=""/>
            </a:pPr>
            <a:r>
              <a:rPr lang="en-US">
                <a:solidFill>
                  <a:srgbClr val="7030A0"/>
                </a:solidFill>
                <a:latin typeface="Calibri"/>
              </a:rPr>
              <a:t>Third level</a:t>
            </a:r>
            <a:endParaRPr/>
          </a:p>
          <a:p>
            <a:pPr lvl="3">
              <a:lnSpc>
                <a:spcPct val="100000"/>
              </a:lnSpc>
              <a:buSzPct val="25000"/>
              <a:buFont typeface="StarSymbol"/>
              <a:buChar char=""/>
            </a:pPr>
            <a:r>
              <a:rPr lang="en-US" sz="1600">
                <a:solidFill>
                  <a:srgbClr val="7030A0"/>
                </a:solidFill>
                <a:latin typeface="Calibri"/>
              </a:rPr>
              <a:t>Fourth level</a:t>
            </a:r>
            <a:endParaRPr/>
          </a:p>
          <a:p>
            <a:pPr lvl="4">
              <a:lnSpc>
                <a:spcPct val="100000"/>
              </a:lnSpc>
              <a:buSzPct val="25000"/>
              <a:buFont typeface="StarSymbol"/>
              <a:buChar char=""/>
            </a:pPr>
            <a:r>
              <a:rPr lang="en-US" sz="1400">
                <a:solidFill>
                  <a:srgbClr val="7030A0"/>
                </a:solidFill>
                <a:latin typeface="Calibri"/>
              </a:rPr>
              <a:t>Fifth level</a:t>
            </a:r>
            <a:endParaRPr/>
          </a:p>
        </p:txBody>
      </p:sp>
      <p:sp>
        <p:nvSpPr>
          <p:cNvPr id="43" name="PlaceHolder 5"/>
          <p:cNvSpPr>
            <a:spLocks noGrp="1"/>
          </p:cNvSpPr>
          <p:nvPr>
            <p:ph type="dt"/>
          </p:nvPr>
        </p:nvSpPr>
        <p:spPr>
          <a:xfrm rot="16200000">
            <a:off x="7551360" y="1646280"/>
            <a:ext cx="2437920" cy="365400"/>
          </a:xfrm>
          <a:prstGeom prst="rect">
            <a:avLst/>
          </a:prstGeom>
        </p:spPr>
        <p:txBody>
          <a:bodyPr lIns="45720" tIns="91440" rIns="45720" bIns="91440" anchor="ctr"/>
          <a:lstStyle/>
          <a:p>
            <a:pPr>
              <a:lnSpc>
                <a:spcPct val="100000"/>
              </a:lnSpc>
            </a:pPr>
            <a:r>
              <a:rPr lang="en-US" sz="1200">
                <a:solidFill>
                  <a:srgbClr val="FFFFFF"/>
                </a:solidFill>
                <a:latin typeface="Calibri"/>
              </a:rPr>
              <a:t>3/9/14</a:t>
            </a:r>
            <a:endParaRPr/>
          </a:p>
        </p:txBody>
      </p:sp>
      <p:sp>
        <p:nvSpPr>
          <p:cNvPr id="44" name="PlaceHolder 6"/>
          <p:cNvSpPr>
            <a:spLocks noGrp="1"/>
          </p:cNvSpPr>
          <p:nvPr>
            <p:ph type="ftr"/>
          </p:nvPr>
        </p:nvSpPr>
        <p:spPr>
          <a:xfrm rot="16200000">
            <a:off x="7587000" y="4048920"/>
            <a:ext cx="2367000" cy="365400"/>
          </a:xfrm>
          <a:prstGeom prst="rect">
            <a:avLst/>
          </a:prstGeom>
        </p:spPr>
        <p:txBody>
          <a:bodyPr lIns="45720" tIns="91440" rIns="45720" bIns="91440" anchor="ctr"/>
          <a:lstStyle/>
          <a:p>
            <a:endParaRPr/>
          </a:p>
        </p:txBody>
      </p:sp>
      <p:sp>
        <p:nvSpPr>
          <p:cNvPr id="45" name="PlaceHolder 7"/>
          <p:cNvSpPr>
            <a:spLocks noGrp="1"/>
          </p:cNvSpPr>
          <p:nvPr>
            <p:ph type="sldNum"/>
          </p:nvPr>
        </p:nvSpPr>
        <p:spPr>
          <a:xfrm>
            <a:off x="8531640" y="5649120"/>
            <a:ext cx="548280" cy="396000"/>
          </a:xfrm>
          <a:prstGeom prst="rect">
            <a:avLst/>
          </a:prstGeom>
        </p:spPr>
        <p:txBody>
          <a:bodyPr lIns="0" tIns="0" rIns="0" bIns="0" anchor="ctr"/>
          <a:lstStyle/>
          <a:p>
            <a:pPr algn="ctr">
              <a:lnSpc>
                <a:spcPct val="100000"/>
              </a:lnSpc>
            </a:pPr>
            <a:fld id="{44C07501-3433-4FCF-98B4-692F612AE8D1}" type="slidenum">
              <a:rPr lang="en-US">
                <a:solidFill>
                  <a:srgbClr val="FFFFFF"/>
                </a:solidFill>
                <a:latin typeface="Calibri"/>
              </a:rPr>
              <a:t>‹#›</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CustomShape 1"/>
          <p:cNvSpPr/>
          <p:nvPr/>
        </p:nvSpPr>
        <p:spPr>
          <a:xfrm>
            <a:off x="8458200" y="0"/>
            <a:ext cx="685440" cy="6857640"/>
          </a:xfrm>
          <a:prstGeom prst="rect">
            <a:avLst/>
          </a:prstGeom>
          <a:solidFill>
            <a:srgbClr val="7030A0"/>
          </a:solidFill>
        </p:spPr>
      </p:sp>
      <p:sp>
        <p:nvSpPr>
          <p:cNvPr id="79" name="CustomShape 2"/>
          <p:cNvSpPr/>
          <p:nvPr/>
        </p:nvSpPr>
        <p:spPr>
          <a:xfrm>
            <a:off x="8458200" y="5486400"/>
            <a:ext cx="685440" cy="685440"/>
          </a:xfrm>
          <a:prstGeom prst="rect">
            <a:avLst/>
          </a:prstGeom>
          <a:solidFill>
            <a:srgbClr val="727CA3"/>
          </a:solidFill>
        </p:spPr>
      </p:sp>
      <p:sp>
        <p:nvSpPr>
          <p:cNvPr id="80" name="PlaceHolder 3"/>
          <p:cNvSpPr>
            <a:spLocks noGrp="1"/>
          </p:cNvSpPr>
          <p:nvPr>
            <p:ph type="title"/>
          </p:nvPr>
        </p:nvSpPr>
        <p:spPr>
          <a:xfrm>
            <a:off x="457200" y="274680"/>
            <a:ext cx="7619760" cy="1142640"/>
          </a:xfrm>
          <a:prstGeom prst="rect">
            <a:avLst/>
          </a:prstGeom>
        </p:spPr>
        <p:txBody>
          <a:bodyPr anchor="ctr"/>
          <a:lstStyle/>
          <a:p>
            <a:pPr>
              <a:lnSpc>
                <a:spcPct val="100000"/>
              </a:lnSpc>
            </a:pPr>
            <a:r>
              <a:rPr lang="en-US" sz="4600">
                <a:solidFill>
                  <a:srgbClr val="7030A0"/>
                </a:solidFill>
                <a:latin typeface="Cambria"/>
              </a:rPr>
              <a:t>Click to edit the title text formatClick to edit Master title style</a:t>
            </a:r>
            <a:endParaRPr/>
          </a:p>
        </p:txBody>
      </p:sp>
      <p:sp>
        <p:nvSpPr>
          <p:cNvPr id="81" name="PlaceHolder 4"/>
          <p:cNvSpPr>
            <a:spLocks noGrp="1"/>
          </p:cNvSpPr>
          <p:nvPr>
            <p:ph type="body"/>
          </p:nvPr>
        </p:nvSpPr>
        <p:spPr>
          <a:xfrm>
            <a:off x="457200" y="1536120"/>
            <a:ext cx="3657240" cy="4590000"/>
          </a:xfrm>
          <a:prstGeom prst="rect">
            <a:avLst/>
          </a:prstGeom>
        </p:spPr>
        <p:txBody>
          <a:bodyPr/>
          <a:lstStyle/>
          <a:p>
            <a:pPr>
              <a:buSzPct val="25000"/>
              <a:buFont typeface="StarSymbol"/>
              <a:buChar char=""/>
            </a:pPr>
            <a:r>
              <a:rPr lang="en-US" sz="2800">
                <a:solidFill>
                  <a:srgbClr val="7030A0"/>
                </a:solidFill>
                <a:latin typeface="Calibri"/>
              </a:rPr>
              <a:t>Click to edit the outline text format</a:t>
            </a:r>
            <a:endParaRPr/>
          </a:p>
          <a:p>
            <a:pPr lvl="1">
              <a:buSzPct val="25000"/>
              <a:buFont typeface="StarSymbol"/>
              <a:buChar char=""/>
            </a:pPr>
            <a:r>
              <a:rPr lang="en-US" sz="2800">
                <a:solidFill>
                  <a:srgbClr val="7030A0"/>
                </a:solidFill>
                <a:latin typeface="Calibri"/>
              </a:rPr>
              <a:t>Second Outline Level</a:t>
            </a:r>
            <a:endParaRPr/>
          </a:p>
          <a:p>
            <a:pPr lvl="2">
              <a:buSzPct val="25000"/>
              <a:buFont typeface="StarSymbol"/>
              <a:buChar char=""/>
            </a:pPr>
            <a:r>
              <a:rPr lang="en-US" sz="2800">
                <a:solidFill>
                  <a:srgbClr val="7030A0"/>
                </a:solidFill>
                <a:latin typeface="Calibri"/>
              </a:rPr>
              <a:t>Third Outline Level</a:t>
            </a:r>
            <a:endParaRPr/>
          </a:p>
          <a:p>
            <a:pPr lvl="3">
              <a:buSzPct val="25000"/>
              <a:buFont typeface="StarSymbol"/>
              <a:buChar char=""/>
            </a:pPr>
            <a:r>
              <a:rPr lang="en-US" sz="2800">
                <a:solidFill>
                  <a:srgbClr val="7030A0"/>
                </a:solidFill>
                <a:latin typeface="Calibri"/>
              </a:rPr>
              <a:t>Fourth Outline Level</a:t>
            </a:r>
            <a:endParaRPr/>
          </a:p>
          <a:p>
            <a:pPr lvl="4">
              <a:buSzPct val="25000"/>
              <a:buFont typeface="StarSymbol"/>
              <a:buChar char=""/>
            </a:pPr>
            <a:r>
              <a:rPr lang="en-US" sz="2800">
                <a:solidFill>
                  <a:srgbClr val="7030A0"/>
                </a:solidFill>
                <a:latin typeface="Calibri"/>
              </a:rPr>
              <a:t>Fifth Outline Level</a:t>
            </a:r>
            <a:endParaRPr/>
          </a:p>
          <a:p>
            <a:pPr lvl="5">
              <a:buSzPct val="25000"/>
              <a:buFont typeface="StarSymbol"/>
              <a:buChar char=""/>
            </a:pPr>
            <a:r>
              <a:rPr lang="en-US" sz="2800">
                <a:solidFill>
                  <a:srgbClr val="7030A0"/>
                </a:solidFill>
                <a:latin typeface="Calibri"/>
              </a:rPr>
              <a:t>Sixth Outline Level</a:t>
            </a:r>
            <a:endParaRPr/>
          </a:p>
          <a:p>
            <a:pPr>
              <a:lnSpc>
                <a:spcPct val="100000"/>
              </a:lnSpc>
              <a:buFont typeface="Arial"/>
              <a:buChar char="•"/>
            </a:pPr>
            <a:r>
              <a:rPr lang="en-US" sz="2800">
                <a:solidFill>
                  <a:srgbClr val="7030A0"/>
                </a:solidFill>
                <a:latin typeface="Calibri"/>
              </a:rPr>
              <a:t>Seventh Outline LevelClick to edit Master text styles</a:t>
            </a:r>
            <a:endParaRPr/>
          </a:p>
          <a:p>
            <a:pPr lvl="1">
              <a:lnSpc>
                <a:spcPct val="100000"/>
              </a:lnSpc>
              <a:buSzPct val="25000"/>
              <a:buFont typeface="StarSymbol"/>
              <a:buChar char=""/>
            </a:pPr>
            <a:r>
              <a:rPr lang="en-US" sz="2400">
                <a:solidFill>
                  <a:srgbClr val="7030A0"/>
                </a:solidFill>
                <a:latin typeface="Calibri"/>
              </a:rPr>
              <a:t>Second level</a:t>
            </a:r>
            <a:endParaRPr/>
          </a:p>
          <a:p>
            <a:pPr lvl="2">
              <a:lnSpc>
                <a:spcPct val="100000"/>
              </a:lnSpc>
              <a:buSzPct val="25000"/>
              <a:buFont typeface="StarSymbol"/>
              <a:buChar char=""/>
            </a:pPr>
            <a:r>
              <a:rPr lang="en-US" sz="2000">
                <a:solidFill>
                  <a:srgbClr val="7030A0"/>
                </a:solidFill>
                <a:latin typeface="Calibri"/>
              </a:rPr>
              <a:t>Third level</a:t>
            </a:r>
            <a:endParaRPr/>
          </a:p>
          <a:p>
            <a:pPr lvl="3">
              <a:lnSpc>
                <a:spcPct val="100000"/>
              </a:lnSpc>
              <a:buSzPct val="25000"/>
              <a:buFont typeface="StarSymbol"/>
              <a:buChar char=""/>
            </a:pPr>
            <a:r>
              <a:rPr lang="en-US">
                <a:solidFill>
                  <a:srgbClr val="7030A0"/>
                </a:solidFill>
                <a:latin typeface="Calibri"/>
              </a:rPr>
              <a:t>Fourth level</a:t>
            </a:r>
            <a:endParaRPr/>
          </a:p>
          <a:p>
            <a:pPr lvl="4">
              <a:lnSpc>
                <a:spcPct val="100000"/>
              </a:lnSpc>
              <a:buSzPct val="25000"/>
              <a:buFont typeface="StarSymbol"/>
              <a:buChar char=""/>
            </a:pPr>
            <a:r>
              <a:rPr lang="en-US">
                <a:solidFill>
                  <a:srgbClr val="7030A0"/>
                </a:solidFill>
                <a:latin typeface="Calibri"/>
              </a:rPr>
              <a:t>Fifth level</a:t>
            </a:r>
            <a:endParaRPr/>
          </a:p>
        </p:txBody>
      </p:sp>
      <p:sp>
        <p:nvSpPr>
          <p:cNvPr id="82" name="PlaceHolder 5"/>
          <p:cNvSpPr>
            <a:spLocks noGrp="1"/>
          </p:cNvSpPr>
          <p:nvPr>
            <p:ph type="body"/>
          </p:nvPr>
        </p:nvSpPr>
        <p:spPr>
          <a:xfrm>
            <a:off x="4419720" y="1536120"/>
            <a:ext cx="3657240" cy="4590000"/>
          </a:xfrm>
          <a:prstGeom prst="rect">
            <a:avLst/>
          </a:prstGeom>
        </p:spPr>
        <p:txBody>
          <a:bodyPr anchor="ctr"/>
          <a:lstStyle/>
          <a:p>
            <a:pPr>
              <a:buSzPct val="25000"/>
              <a:buFont typeface="StarSymbol"/>
              <a:buChar char=""/>
            </a:pPr>
            <a:r>
              <a:rPr lang="en-US" sz="2800">
                <a:solidFill>
                  <a:srgbClr val="FFFFFF"/>
                </a:solidFill>
                <a:latin typeface="Calibri"/>
              </a:rPr>
              <a:t>Click to edit the outline text format</a:t>
            </a:r>
            <a:endParaRPr/>
          </a:p>
          <a:p>
            <a:pPr lvl="1">
              <a:buSzPct val="25000"/>
              <a:buFont typeface="StarSymbol"/>
              <a:buChar char=""/>
            </a:pPr>
            <a:r>
              <a:rPr lang="en-US" sz="2800">
                <a:solidFill>
                  <a:srgbClr val="FFFFFF"/>
                </a:solidFill>
                <a:latin typeface="Calibri"/>
              </a:rPr>
              <a:t>Second Outline Level</a:t>
            </a:r>
            <a:endParaRPr/>
          </a:p>
          <a:p>
            <a:pPr lvl="2">
              <a:buSzPct val="25000"/>
              <a:buFont typeface="StarSymbol"/>
              <a:buChar char=""/>
            </a:pPr>
            <a:r>
              <a:rPr lang="en-US" sz="2800">
                <a:solidFill>
                  <a:srgbClr val="FFFFFF"/>
                </a:solidFill>
                <a:latin typeface="Calibri"/>
              </a:rPr>
              <a:t>Third Outline Level</a:t>
            </a:r>
            <a:endParaRPr/>
          </a:p>
          <a:p>
            <a:pPr lvl="3">
              <a:buSzPct val="25000"/>
              <a:buFont typeface="StarSymbol"/>
              <a:buChar char=""/>
            </a:pPr>
            <a:r>
              <a:rPr lang="en-US" sz="2800">
                <a:solidFill>
                  <a:srgbClr val="FFFFFF"/>
                </a:solidFill>
                <a:latin typeface="Calibri"/>
              </a:rPr>
              <a:t>Fourth Outline Level</a:t>
            </a:r>
            <a:endParaRPr/>
          </a:p>
          <a:p>
            <a:pPr lvl="4">
              <a:buSzPct val="25000"/>
              <a:buFont typeface="StarSymbol"/>
              <a:buChar char=""/>
            </a:pPr>
            <a:r>
              <a:rPr lang="en-US" sz="2800">
                <a:solidFill>
                  <a:srgbClr val="FFFFFF"/>
                </a:solidFill>
                <a:latin typeface="Calibri"/>
              </a:rPr>
              <a:t>Fifth Outline Level</a:t>
            </a:r>
            <a:endParaRPr/>
          </a:p>
          <a:p>
            <a:pPr lvl="5">
              <a:buSzPct val="25000"/>
              <a:buFont typeface="StarSymbol"/>
              <a:buChar char=""/>
            </a:pPr>
            <a:r>
              <a:rPr lang="en-US" sz="2800">
                <a:solidFill>
                  <a:srgbClr val="FFFFFF"/>
                </a:solidFill>
                <a:latin typeface="Calibri"/>
              </a:rPr>
              <a:t>Sixth Outline Level</a:t>
            </a:r>
            <a:endParaRPr/>
          </a:p>
          <a:p>
            <a:pPr>
              <a:lnSpc>
                <a:spcPct val="100000"/>
              </a:lnSpc>
              <a:buFont typeface="Arial"/>
              <a:buChar char="•"/>
            </a:pPr>
            <a:r>
              <a:rPr lang="en-US" sz="2800">
                <a:solidFill>
                  <a:srgbClr val="FFFFFF"/>
                </a:solidFill>
                <a:latin typeface="Calibri"/>
              </a:rPr>
              <a:t>Seventh Outline LevelClick to edit Master text styles</a:t>
            </a:r>
            <a:endParaRPr/>
          </a:p>
          <a:p>
            <a:pPr lvl="1">
              <a:lnSpc>
                <a:spcPct val="100000"/>
              </a:lnSpc>
              <a:buSzPct val="25000"/>
              <a:buFont typeface="StarSymbol"/>
              <a:buChar char=""/>
            </a:pPr>
            <a:r>
              <a:rPr lang="en-US" sz="2400">
                <a:solidFill>
                  <a:srgbClr val="7030A0"/>
                </a:solidFill>
                <a:latin typeface="Calibri"/>
              </a:rPr>
              <a:t>Second level</a:t>
            </a:r>
            <a:endParaRPr/>
          </a:p>
          <a:p>
            <a:pPr lvl="2">
              <a:lnSpc>
                <a:spcPct val="100000"/>
              </a:lnSpc>
              <a:buSzPct val="25000"/>
              <a:buFont typeface="StarSymbol"/>
              <a:buChar char=""/>
            </a:pPr>
            <a:r>
              <a:rPr lang="en-US" sz="2000">
                <a:solidFill>
                  <a:srgbClr val="7030A0"/>
                </a:solidFill>
                <a:latin typeface="Calibri"/>
              </a:rPr>
              <a:t>Third level</a:t>
            </a:r>
            <a:endParaRPr/>
          </a:p>
          <a:p>
            <a:pPr lvl="3">
              <a:lnSpc>
                <a:spcPct val="100000"/>
              </a:lnSpc>
              <a:buSzPct val="25000"/>
              <a:buFont typeface="StarSymbol"/>
              <a:buChar char=""/>
            </a:pPr>
            <a:r>
              <a:rPr lang="en-US">
                <a:solidFill>
                  <a:srgbClr val="7030A0"/>
                </a:solidFill>
                <a:latin typeface="Calibri"/>
              </a:rPr>
              <a:t>Fourth level</a:t>
            </a:r>
            <a:endParaRPr/>
          </a:p>
          <a:p>
            <a:pPr lvl="4">
              <a:lnSpc>
                <a:spcPct val="100000"/>
              </a:lnSpc>
              <a:buSzPct val="25000"/>
              <a:buFont typeface="StarSymbol"/>
              <a:buChar char=""/>
            </a:pPr>
            <a:r>
              <a:rPr lang="en-US">
                <a:solidFill>
                  <a:srgbClr val="7030A0"/>
                </a:solidFill>
                <a:latin typeface="Calibri"/>
              </a:rPr>
              <a:t>Fifth level</a:t>
            </a:r>
            <a:endParaRPr/>
          </a:p>
        </p:txBody>
      </p:sp>
      <p:sp>
        <p:nvSpPr>
          <p:cNvPr id="83" name="PlaceHolder 6"/>
          <p:cNvSpPr>
            <a:spLocks noGrp="1"/>
          </p:cNvSpPr>
          <p:nvPr>
            <p:ph type="dt"/>
          </p:nvPr>
        </p:nvSpPr>
        <p:spPr>
          <a:xfrm rot="16200000">
            <a:off x="7551360" y="1646280"/>
            <a:ext cx="2437920" cy="365400"/>
          </a:xfrm>
          <a:prstGeom prst="rect">
            <a:avLst/>
          </a:prstGeom>
        </p:spPr>
        <p:txBody>
          <a:bodyPr lIns="45720" tIns="91440" rIns="45720" bIns="91440" anchor="ctr"/>
          <a:lstStyle/>
          <a:p>
            <a:pPr>
              <a:lnSpc>
                <a:spcPct val="100000"/>
              </a:lnSpc>
            </a:pPr>
            <a:r>
              <a:rPr lang="en-US" sz="2800">
                <a:solidFill>
                  <a:srgbClr val="FFFFFF"/>
                </a:solidFill>
                <a:latin typeface="Calibri"/>
              </a:rPr>
              <a:t>3/9/14</a:t>
            </a:r>
            <a:endParaRPr/>
          </a:p>
        </p:txBody>
      </p:sp>
      <p:sp>
        <p:nvSpPr>
          <p:cNvPr id="84" name="PlaceHolder 7"/>
          <p:cNvSpPr>
            <a:spLocks noGrp="1"/>
          </p:cNvSpPr>
          <p:nvPr>
            <p:ph type="ftr"/>
          </p:nvPr>
        </p:nvSpPr>
        <p:spPr>
          <a:xfrm rot="16200000">
            <a:off x="7587000" y="4048920"/>
            <a:ext cx="2367000" cy="365400"/>
          </a:xfrm>
          <a:prstGeom prst="rect">
            <a:avLst/>
          </a:prstGeom>
        </p:spPr>
        <p:txBody>
          <a:bodyPr lIns="45720" tIns="91440" rIns="45720" bIns="91440" anchor="ctr"/>
          <a:lstStyle/>
          <a:p>
            <a:endParaRPr/>
          </a:p>
        </p:txBody>
      </p:sp>
      <p:sp>
        <p:nvSpPr>
          <p:cNvPr id="85" name="PlaceHolder 8"/>
          <p:cNvSpPr>
            <a:spLocks noGrp="1"/>
          </p:cNvSpPr>
          <p:nvPr>
            <p:ph type="sldNum"/>
          </p:nvPr>
        </p:nvSpPr>
        <p:spPr>
          <a:xfrm>
            <a:off x="8531640" y="5649120"/>
            <a:ext cx="548280" cy="396000"/>
          </a:xfrm>
          <a:prstGeom prst="rect">
            <a:avLst/>
          </a:prstGeom>
        </p:spPr>
        <p:txBody>
          <a:bodyPr lIns="0" tIns="0" rIns="0" bIns="0" anchor="ctr"/>
          <a:lstStyle/>
          <a:p>
            <a:pPr algn="ctr">
              <a:lnSpc>
                <a:spcPct val="100000"/>
              </a:lnSpc>
            </a:pPr>
            <a:fld id="{0DA2F68D-D6C9-4298-B3D0-1CCC3C7F7373}" type="slidenum">
              <a:rPr lang="en-US">
                <a:solidFill>
                  <a:srgbClr val="FFFFFF"/>
                </a:solidFill>
                <a:latin typeface="Calibri"/>
              </a:rPr>
              <a:t>‹#›</a:t>
            </a:fld>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CustomShape 1"/>
          <p:cNvSpPr/>
          <p:nvPr/>
        </p:nvSpPr>
        <p:spPr>
          <a:xfrm>
            <a:off x="8458200" y="0"/>
            <a:ext cx="685440" cy="6857640"/>
          </a:xfrm>
          <a:prstGeom prst="rect">
            <a:avLst/>
          </a:prstGeom>
          <a:solidFill>
            <a:srgbClr val="7030A0"/>
          </a:solidFill>
        </p:spPr>
      </p:sp>
      <p:sp>
        <p:nvSpPr>
          <p:cNvPr id="119" name="CustomShape 2"/>
          <p:cNvSpPr/>
          <p:nvPr/>
        </p:nvSpPr>
        <p:spPr>
          <a:xfrm>
            <a:off x="8458200" y="5486400"/>
            <a:ext cx="685440" cy="685440"/>
          </a:xfrm>
          <a:prstGeom prst="rect">
            <a:avLst/>
          </a:prstGeom>
          <a:solidFill>
            <a:srgbClr val="727CA3"/>
          </a:solidFill>
        </p:spPr>
      </p:sp>
      <p:sp>
        <p:nvSpPr>
          <p:cNvPr id="120" name="PlaceHolder 3"/>
          <p:cNvSpPr>
            <a:spLocks noGrp="1"/>
          </p:cNvSpPr>
          <p:nvPr>
            <p:ph type="title"/>
          </p:nvPr>
        </p:nvSpPr>
        <p:spPr>
          <a:xfrm>
            <a:off x="457200" y="274680"/>
            <a:ext cx="7619760" cy="1142640"/>
          </a:xfrm>
          <a:prstGeom prst="rect">
            <a:avLst/>
          </a:prstGeom>
        </p:spPr>
        <p:txBody>
          <a:bodyPr anchor="ctr"/>
          <a:lstStyle/>
          <a:p>
            <a:pPr>
              <a:lnSpc>
                <a:spcPct val="100000"/>
              </a:lnSpc>
            </a:pPr>
            <a:r>
              <a:rPr lang="en-US" sz="4600">
                <a:solidFill>
                  <a:srgbClr val="7030A0"/>
                </a:solidFill>
                <a:latin typeface="Cambria"/>
              </a:rPr>
              <a:t>Click to edit the title text formatClick to edit Master title style</a:t>
            </a:r>
            <a:endParaRPr/>
          </a:p>
        </p:txBody>
      </p:sp>
      <p:sp>
        <p:nvSpPr>
          <p:cNvPr id="121" name="PlaceHolder 4"/>
          <p:cNvSpPr>
            <a:spLocks noGrp="1"/>
          </p:cNvSpPr>
          <p:nvPr>
            <p:ph type="dt"/>
          </p:nvPr>
        </p:nvSpPr>
        <p:spPr>
          <a:xfrm rot="16200000">
            <a:off x="7551360" y="1646280"/>
            <a:ext cx="2437920" cy="365400"/>
          </a:xfrm>
          <a:prstGeom prst="rect">
            <a:avLst/>
          </a:prstGeom>
        </p:spPr>
        <p:txBody>
          <a:bodyPr lIns="45720" tIns="91440" rIns="45720" bIns="91440" anchor="ctr"/>
          <a:lstStyle/>
          <a:p>
            <a:pPr>
              <a:lnSpc>
                <a:spcPct val="100000"/>
              </a:lnSpc>
            </a:pPr>
            <a:r>
              <a:rPr lang="en-US" sz="1200">
                <a:solidFill>
                  <a:srgbClr val="FFFFFF"/>
                </a:solidFill>
                <a:latin typeface="Calibri"/>
              </a:rPr>
              <a:t>3/9/14</a:t>
            </a:r>
            <a:endParaRPr/>
          </a:p>
        </p:txBody>
      </p:sp>
      <p:sp>
        <p:nvSpPr>
          <p:cNvPr id="122" name="PlaceHolder 5"/>
          <p:cNvSpPr>
            <a:spLocks noGrp="1"/>
          </p:cNvSpPr>
          <p:nvPr>
            <p:ph type="ftr"/>
          </p:nvPr>
        </p:nvSpPr>
        <p:spPr>
          <a:xfrm rot="16200000">
            <a:off x="7587000" y="4048920"/>
            <a:ext cx="2367000" cy="365400"/>
          </a:xfrm>
          <a:prstGeom prst="rect">
            <a:avLst/>
          </a:prstGeom>
        </p:spPr>
        <p:txBody>
          <a:bodyPr lIns="45720" tIns="91440" rIns="45720" bIns="91440" anchor="ctr"/>
          <a:lstStyle/>
          <a:p>
            <a:endParaRPr/>
          </a:p>
        </p:txBody>
      </p:sp>
      <p:sp>
        <p:nvSpPr>
          <p:cNvPr id="123" name="PlaceHolder 6"/>
          <p:cNvSpPr>
            <a:spLocks noGrp="1"/>
          </p:cNvSpPr>
          <p:nvPr>
            <p:ph type="sldNum"/>
          </p:nvPr>
        </p:nvSpPr>
        <p:spPr>
          <a:xfrm>
            <a:off x="8531640" y="5649120"/>
            <a:ext cx="548280" cy="396000"/>
          </a:xfrm>
          <a:prstGeom prst="rect">
            <a:avLst/>
          </a:prstGeom>
        </p:spPr>
        <p:txBody>
          <a:bodyPr lIns="0" tIns="0" rIns="0" bIns="0" anchor="ctr"/>
          <a:lstStyle/>
          <a:p>
            <a:pPr algn="ctr">
              <a:lnSpc>
                <a:spcPct val="100000"/>
              </a:lnSpc>
            </a:pPr>
            <a:fld id="{2D334D43-A8D7-4FF1-9784-DD8E421AB3B9}" type="slidenum">
              <a:rPr lang="en-US">
                <a:solidFill>
                  <a:srgbClr val="FFFFFF"/>
                </a:solidFill>
                <a:latin typeface="Calibri"/>
              </a:rPr>
              <a:t>‹#›</a:t>
            </a:fld>
            <a:endParaRPr/>
          </a:p>
        </p:txBody>
      </p:sp>
      <p:sp>
        <p:nvSpPr>
          <p:cNvPr id="124" name="PlaceHolder 7"/>
          <p:cNvSpPr>
            <a:spLocks noGrp="1"/>
          </p:cNvSpPr>
          <p:nvPr>
            <p:ph type="body"/>
          </p:nvPr>
        </p:nvSpPr>
        <p:spPr>
          <a:xfrm>
            <a:off x="457200" y="1604520"/>
            <a:ext cx="804636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activeportagecounty.com/" TargetMode="External"/><Relationship Id="rId1" Type="http://schemas.openxmlformats.org/officeDocument/2006/relationships/slideLayout" Target="../slideLayouts/slideLayout28.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685800" y="1905120"/>
            <a:ext cx="7543440" cy="2593440"/>
          </a:xfrm>
          <a:prstGeom prst="rect">
            <a:avLst/>
          </a:prstGeom>
        </p:spPr>
        <p:txBody>
          <a:bodyPr anchor="b"/>
          <a:lstStyle/>
          <a:p>
            <a:pPr>
              <a:lnSpc>
                <a:spcPct val="100000"/>
              </a:lnSpc>
            </a:pPr>
            <a:r>
              <a:rPr lang="en-US" sz="6600">
                <a:solidFill>
                  <a:srgbClr val="7030A0"/>
                </a:solidFill>
                <a:latin typeface="Cambria"/>
              </a:rPr>
              <a:t>UWSP 2</a:t>
            </a:r>
            <a:endParaRPr/>
          </a:p>
        </p:txBody>
      </p:sp>
      <p:sp>
        <p:nvSpPr>
          <p:cNvPr id="158" name="TextShape 2"/>
          <p:cNvSpPr txBox="1"/>
          <p:nvPr/>
        </p:nvSpPr>
        <p:spPr>
          <a:xfrm>
            <a:off x="685800" y="4572000"/>
            <a:ext cx="6461280" cy="1066320"/>
          </a:xfrm>
          <a:prstGeom prst="rect">
            <a:avLst/>
          </a:prstGeom>
        </p:spPr>
        <p:txBody>
          <a:bodyPr/>
          <a:lstStyle/>
          <a:p>
            <a:pPr>
              <a:lnSpc>
                <a:spcPct val="100000"/>
              </a:lnSpc>
            </a:pPr>
            <a:r>
              <a:rPr lang="en-US" sz="2000">
                <a:solidFill>
                  <a:srgbClr val="A48FBD"/>
                </a:solidFill>
                <a:latin typeface="Calibri"/>
              </a:rPr>
              <a:t>John Rusch, Lucas Paul, Derek Piotrowski</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457200" y="274680"/>
            <a:ext cx="7619760" cy="1325520"/>
          </a:xfrm>
          <a:prstGeom prst="rect">
            <a:avLst/>
          </a:prstGeom>
        </p:spPr>
        <p:txBody>
          <a:bodyPr anchor="ctr"/>
          <a:lstStyle/>
          <a:p>
            <a:pPr>
              <a:lnSpc>
                <a:spcPct val="100000"/>
              </a:lnSpc>
            </a:pPr>
            <a:r>
              <a:rPr lang="en-US" sz="4600" dirty="0" err="1">
                <a:solidFill>
                  <a:srgbClr val="7030A0"/>
                </a:solidFill>
                <a:latin typeface="Cambria"/>
              </a:rPr>
              <a:t>Ciclovia</a:t>
            </a:r>
            <a:r>
              <a:rPr lang="en-US" sz="4600" dirty="0">
                <a:solidFill>
                  <a:srgbClr val="7030A0"/>
                </a:solidFill>
                <a:latin typeface="Cambria"/>
              </a:rPr>
              <a:t>
</a:t>
            </a:r>
            <a:r>
              <a:rPr lang="en-US" sz="3200" dirty="0" smtClean="0">
                <a:solidFill>
                  <a:srgbClr val="7030A0"/>
                </a:solidFill>
                <a:latin typeface="Cambria"/>
              </a:rPr>
              <a:t>Needs</a:t>
            </a:r>
            <a:endParaRPr dirty="0"/>
          </a:p>
        </p:txBody>
      </p:sp>
      <p:sp>
        <p:nvSpPr>
          <p:cNvPr id="183" name="TextShape 2"/>
          <p:cNvSpPr txBox="1"/>
          <p:nvPr/>
        </p:nvSpPr>
        <p:spPr>
          <a:xfrm>
            <a:off x="403920" y="2194560"/>
            <a:ext cx="7277040" cy="2127240"/>
          </a:xfrm>
          <a:prstGeom prst="rect">
            <a:avLst/>
          </a:prstGeom>
        </p:spPr>
        <p:txBody>
          <a:bodyPr wrap="none" lIns="90000" tIns="45000" rIns="90000" bIns="45000"/>
          <a:lstStyle/>
          <a:p>
            <a:r>
              <a:rPr lang="en-US" sz="2400" dirty="0">
                <a:solidFill>
                  <a:srgbClr val="7030A0"/>
                </a:solidFill>
                <a:latin typeface="Calibri"/>
              </a:rPr>
              <a:t>Functions Of The Website</a:t>
            </a:r>
            <a:endParaRPr dirty="0"/>
          </a:p>
          <a:p>
            <a:pPr marL="800100" lvl="1" indent="-342900">
              <a:buSzPct val="25000"/>
              <a:buFont typeface="Arial" panose="020B0604020202020204" pitchFamily="34" charset="0"/>
              <a:buChar char="•"/>
            </a:pPr>
            <a:r>
              <a:rPr lang="en-US" sz="2000" dirty="0">
                <a:solidFill>
                  <a:srgbClr val="7030A0"/>
                </a:solidFill>
                <a:latin typeface="Calibri"/>
              </a:rPr>
              <a:t>Give Updates On The Event</a:t>
            </a:r>
            <a:endParaRPr dirty="0"/>
          </a:p>
          <a:p>
            <a:pPr marL="800100" lvl="1" indent="-342900">
              <a:buSzPct val="25000"/>
              <a:buFont typeface="Arial" panose="020B0604020202020204" pitchFamily="34" charset="0"/>
              <a:buChar char="•"/>
            </a:pPr>
            <a:r>
              <a:rPr lang="en-US" sz="2000" dirty="0">
                <a:solidFill>
                  <a:srgbClr val="7030A0"/>
                </a:solidFill>
                <a:latin typeface="Calibri"/>
              </a:rPr>
              <a:t>Display Event Route</a:t>
            </a:r>
            <a:endParaRPr dirty="0"/>
          </a:p>
          <a:p>
            <a:pPr marL="800100" lvl="1" indent="-342900">
              <a:buSzPct val="25000"/>
              <a:buFont typeface="Arial" panose="020B0604020202020204" pitchFamily="34" charset="0"/>
              <a:buChar char="•"/>
            </a:pPr>
            <a:r>
              <a:rPr lang="en-US" sz="2000" dirty="0">
                <a:solidFill>
                  <a:srgbClr val="7030A0"/>
                </a:solidFill>
                <a:latin typeface="Calibri"/>
              </a:rPr>
              <a:t>Image Gallery Of Past Events</a:t>
            </a:r>
            <a:endParaRPr dirty="0"/>
          </a:p>
          <a:p>
            <a:pPr marL="800100" lvl="1" indent="-342900">
              <a:buSzPct val="25000"/>
              <a:buFont typeface="Arial" panose="020B0604020202020204" pitchFamily="34" charset="0"/>
              <a:buChar char="•"/>
            </a:pPr>
            <a:r>
              <a:rPr lang="en-US" sz="2000" dirty="0">
                <a:solidFill>
                  <a:srgbClr val="7030A0"/>
                </a:solidFill>
                <a:latin typeface="Calibri"/>
              </a:rPr>
              <a:t>Contact Information</a:t>
            </a:r>
            <a:endParaRPr dirty="0"/>
          </a:p>
          <a:p>
            <a:pPr marL="800100" lvl="1" indent="-342900">
              <a:buSzPct val="25000"/>
              <a:buFont typeface="Arial" panose="020B0604020202020204" pitchFamily="34" charset="0"/>
              <a:buChar char="•"/>
            </a:pPr>
            <a:r>
              <a:rPr lang="en-US" sz="2000" dirty="0">
                <a:solidFill>
                  <a:srgbClr val="7030A0"/>
                </a:solidFill>
                <a:latin typeface="Calibri"/>
              </a:rPr>
              <a:t>List Of Sponsors And Vendors</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457200" y="274680"/>
            <a:ext cx="7619760" cy="1325520"/>
          </a:xfrm>
          <a:prstGeom prst="rect">
            <a:avLst/>
          </a:prstGeom>
        </p:spPr>
        <p:txBody>
          <a:bodyPr anchor="ctr"/>
          <a:lstStyle/>
          <a:p>
            <a:pPr>
              <a:lnSpc>
                <a:spcPct val="100000"/>
              </a:lnSpc>
            </a:pPr>
            <a:r>
              <a:rPr lang="en-US" sz="4600" dirty="0" err="1">
                <a:solidFill>
                  <a:srgbClr val="7030A0"/>
                </a:solidFill>
                <a:latin typeface="Cambria"/>
              </a:rPr>
              <a:t>Ciclovia</a:t>
            </a:r>
            <a:r>
              <a:rPr lang="en-US" sz="4600" dirty="0">
                <a:solidFill>
                  <a:srgbClr val="7030A0"/>
                </a:solidFill>
                <a:latin typeface="Cambria"/>
              </a:rPr>
              <a:t>
</a:t>
            </a:r>
            <a:r>
              <a:rPr lang="en-US" sz="3200" dirty="0" smtClean="0">
                <a:solidFill>
                  <a:srgbClr val="7030A0"/>
                </a:solidFill>
                <a:latin typeface="Cambria"/>
              </a:rPr>
              <a:t>Design</a:t>
            </a:r>
            <a:endParaRPr dirty="0"/>
          </a:p>
        </p:txBody>
      </p:sp>
      <p:sp>
        <p:nvSpPr>
          <p:cNvPr id="181" name="TextShape 2"/>
          <p:cNvSpPr txBox="1"/>
          <p:nvPr/>
        </p:nvSpPr>
        <p:spPr>
          <a:xfrm>
            <a:off x="391564" y="1823857"/>
            <a:ext cx="4244280" cy="1310640"/>
          </a:xfrm>
          <a:prstGeom prst="rect">
            <a:avLst/>
          </a:prstGeom>
        </p:spPr>
        <p:txBody>
          <a:bodyPr wrap="none" lIns="90000" tIns="45000" rIns="90000" bIns="45000"/>
          <a:lstStyle/>
          <a:p>
            <a:r>
              <a:rPr lang="en-US" sz="2400" dirty="0" smtClean="0">
                <a:solidFill>
                  <a:srgbClr val="7030A0"/>
                </a:solidFill>
                <a:latin typeface="Calibri"/>
              </a:rPr>
              <a:t>Influences</a:t>
            </a:r>
            <a:endParaRPr dirty="0"/>
          </a:p>
          <a:p>
            <a:pPr marL="800100" lvl="1" indent="-342900">
              <a:buSzPct val="25000"/>
              <a:buFont typeface="Arial" panose="020B0604020202020204" pitchFamily="34" charset="0"/>
              <a:buChar char="•"/>
            </a:pPr>
            <a:r>
              <a:rPr lang="en-US" sz="2000" dirty="0">
                <a:latin typeface="Calibri"/>
                <a:hlinkClick r:id="rId2"/>
              </a:rPr>
              <a:t>Active Portage County</a:t>
            </a:r>
            <a:endParaRPr dirty="0"/>
          </a:p>
          <a:p>
            <a:pPr marL="800100" lvl="1" indent="-342900">
              <a:buSzPct val="25000"/>
              <a:buFont typeface="Arial" panose="020B0604020202020204" pitchFamily="34" charset="0"/>
              <a:buChar char="•"/>
            </a:pPr>
            <a:r>
              <a:rPr lang="en-US" sz="2000" dirty="0" smtClean="0">
                <a:solidFill>
                  <a:srgbClr val="7030A0"/>
                </a:solidFill>
                <a:latin typeface="Calibri"/>
              </a:rPr>
              <a:t>Intended </a:t>
            </a:r>
            <a:r>
              <a:rPr lang="en-US" sz="2000" dirty="0">
                <a:solidFill>
                  <a:srgbClr val="7030A0"/>
                </a:solidFill>
                <a:latin typeface="Calibri"/>
              </a:rPr>
              <a:t>To Be Family </a:t>
            </a:r>
            <a:r>
              <a:rPr lang="en-US" sz="2000" dirty="0" smtClean="0">
                <a:solidFill>
                  <a:srgbClr val="7030A0"/>
                </a:solidFill>
                <a:latin typeface="Calibri"/>
              </a:rPr>
              <a:t>Friendly</a:t>
            </a:r>
            <a:endParaRPr lang="en-US" dirty="0"/>
          </a:p>
        </p:txBody>
      </p:sp>
      <p:pic>
        <p:nvPicPr>
          <p:cNvPr id="4" name="Picture 3" descr="G:\WDMD\WDMD 480\Ciclovia\Designs\CicloviaDesign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2275"/>
          <a:stretch/>
        </p:blipFill>
        <p:spPr bwMode="auto">
          <a:xfrm>
            <a:off x="403920" y="3505200"/>
            <a:ext cx="3558479" cy="27635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WDMD\WDMD 480\Ciclovia\Designs\Ciclovia-Web-Site---Mock-U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8385" y="3505200"/>
            <a:ext cx="4191000" cy="2619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Shape 2"/>
          <p:cNvSpPr txBox="1"/>
          <p:nvPr/>
        </p:nvSpPr>
        <p:spPr>
          <a:xfrm>
            <a:off x="457200" y="2849880"/>
            <a:ext cx="4244280" cy="1310640"/>
          </a:xfrm>
          <a:prstGeom prst="rect">
            <a:avLst/>
          </a:prstGeom>
        </p:spPr>
        <p:txBody>
          <a:bodyPr wrap="none" lIns="90000" tIns="45000" rIns="90000" bIns="45000"/>
          <a:lstStyle/>
          <a:p>
            <a:pPr lvl="1">
              <a:buSzPct val="25000"/>
            </a:pPr>
            <a:endParaRPr lang="en-US" dirty="0"/>
          </a:p>
        </p:txBody>
      </p:sp>
      <p:sp>
        <p:nvSpPr>
          <p:cNvPr id="2" name="Rectangle 1"/>
          <p:cNvSpPr/>
          <p:nvPr/>
        </p:nvSpPr>
        <p:spPr>
          <a:xfrm>
            <a:off x="457200" y="2949830"/>
            <a:ext cx="1905000" cy="430887"/>
          </a:xfrm>
          <a:prstGeom prst="rect">
            <a:avLst/>
          </a:prstGeom>
        </p:spPr>
        <p:txBody>
          <a:bodyPr wrap="square">
            <a:spAutoFit/>
          </a:bodyPr>
          <a:lstStyle/>
          <a:p>
            <a:r>
              <a:rPr lang="en-US" sz="2200" dirty="0" smtClean="0">
                <a:solidFill>
                  <a:srgbClr val="7030A0"/>
                </a:solidFill>
                <a:latin typeface="Calibri"/>
              </a:rPr>
              <a:t>First Versions</a:t>
            </a:r>
            <a:endParaRPr lang="en-US" sz="22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457200" y="274680"/>
            <a:ext cx="7619760" cy="1325520"/>
          </a:xfrm>
          <a:prstGeom prst="rect">
            <a:avLst/>
          </a:prstGeom>
        </p:spPr>
        <p:txBody>
          <a:bodyPr anchor="ctr"/>
          <a:lstStyle/>
          <a:p>
            <a:pPr>
              <a:lnSpc>
                <a:spcPct val="100000"/>
              </a:lnSpc>
            </a:pPr>
            <a:r>
              <a:rPr lang="en-US" sz="4600" dirty="0" err="1">
                <a:solidFill>
                  <a:srgbClr val="7030A0"/>
                </a:solidFill>
                <a:latin typeface="Cambria"/>
              </a:rPr>
              <a:t>Ciclovia</a:t>
            </a:r>
            <a:r>
              <a:rPr lang="en-US" sz="4600" dirty="0">
                <a:solidFill>
                  <a:srgbClr val="7030A0"/>
                </a:solidFill>
                <a:latin typeface="Cambria"/>
              </a:rPr>
              <a:t>
</a:t>
            </a:r>
            <a:r>
              <a:rPr lang="en-US" sz="3200" dirty="0" smtClean="0">
                <a:solidFill>
                  <a:srgbClr val="7030A0"/>
                </a:solidFill>
                <a:latin typeface="Cambria"/>
              </a:rPr>
              <a:t>Design</a:t>
            </a:r>
            <a:endParaRPr dirty="0"/>
          </a:p>
        </p:txBody>
      </p:sp>
      <p:sp>
        <p:nvSpPr>
          <p:cNvPr id="181" name="TextShape 2"/>
          <p:cNvSpPr txBox="1"/>
          <p:nvPr/>
        </p:nvSpPr>
        <p:spPr>
          <a:xfrm>
            <a:off x="403920" y="2194560"/>
            <a:ext cx="7277040" cy="3029760"/>
          </a:xfrm>
          <a:prstGeom prst="rect">
            <a:avLst/>
          </a:prstGeom>
        </p:spPr>
        <p:txBody>
          <a:bodyPr wrap="none" lIns="90000" tIns="45000" rIns="90000" bIns="45000"/>
          <a:lstStyle/>
          <a:p>
            <a:r>
              <a:rPr lang="en-US" sz="2400" dirty="0" smtClean="0">
                <a:solidFill>
                  <a:srgbClr val="7030A0"/>
                </a:solidFill>
                <a:latin typeface="Calibri"/>
              </a:rPr>
              <a:t>Final </a:t>
            </a:r>
            <a:r>
              <a:rPr lang="en-US" sz="2400" dirty="0">
                <a:solidFill>
                  <a:srgbClr val="7030A0"/>
                </a:solidFill>
                <a:latin typeface="Calibri"/>
              </a:rPr>
              <a:t>Design</a:t>
            </a:r>
            <a:endParaRPr lang="en-US" dirty="0"/>
          </a:p>
          <a:p>
            <a:pPr marL="800100" lvl="1" indent="-342900">
              <a:buSzPct val="25000"/>
              <a:buFont typeface="Arial" panose="020B0604020202020204" pitchFamily="34" charset="0"/>
              <a:buChar char="•"/>
            </a:pPr>
            <a:r>
              <a:rPr lang="en-US" sz="2000" dirty="0">
                <a:solidFill>
                  <a:srgbClr val="7030A0"/>
                </a:solidFill>
                <a:latin typeface="Calibri"/>
              </a:rPr>
              <a:t>Utilizes Large Image Areas</a:t>
            </a:r>
            <a:endParaRPr lang="en-US" dirty="0"/>
          </a:p>
          <a:p>
            <a:pPr marL="800100" lvl="1" indent="-342900">
              <a:buSzPct val="25000"/>
              <a:buFont typeface="Arial" panose="020B0604020202020204" pitchFamily="34" charset="0"/>
              <a:buChar char="•"/>
            </a:pPr>
            <a:r>
              <a:rPr lang="en-US" sz="2000" dirty="0">
                <a:solidFill>
                  <a:srgbClr val="7030A0"/>
                </a:solidFill>
                <a:latin typeface="Calibri"/>
              </a:rPr>
              <a:t>Green Color Matches “Outdoors” Feel</a:t>
            </a:r>
            <a:endParaRPr lang="en-US" dirty="0"/>
          </a:p>
          <a:p>
            <a:pPr marL="800100" lvl="1" indent="-342900">
              <a:buSzPct val="25000"/>
              <a:buFont typeface="Arial" panose="020B0604020202020204" pitchFamily="34" charset="0"/>
              <a:buChar char="•"/>
            </a:pPr>
            <a:r>
              <a:rPr lang="en-US" sz="2000" dirty="0">
                <a:solidFill>
                  <a:srgbClr val="7030A0"/>
                </a:solidFill>
                <a:latin typeface="Calibri"/>
              </a:rPr>
              <a:t>Rounded Corners More Friendly</a:t>
            </a:r>
            <a:endParaRPr lang="en-US" dirty="0"/>
          </a:p>
        </p:txBody>
      </p:sp>
    </p:spTree>
    <p:extLst>
      <p:ext uri="{BB962C8B-B14F-4D97-AF65-F5344CB8AC3E}">
        <p14:creationId xmlns:p14="http://schemas.microsoft.com/office/powerpoint/2010/main" val="42156427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57200" y="274680"/>
            <a:ext cx="7619760" cy="1325520"/>
          </a:xfrm>
          <a:prstGeom prst="rect">
            <a:avLst/>
          </a:prstGeom>
        </p:spPr>
        <p:txBody>
          <a:bodyPr anchor="ctr"/>
          <a:lstStyle/>
          <a:p>
            <a:pPr>
              <a:lnSpc>
                <a:spcPct val="100000"/>
              </a:lnSpc>
            </a:pPr>
            <a:r>
              <a:rPr lang="en-US" sz="4600">
                <a:solidFill>
                  <a:srgbClr val="7030A0"/>
                </a:solidFill>
                <a:latin typeface="Cambria"/>
              </a:rPr>
              <a:t>Ciclovia
</a:t>
            </a:r>
            <a:r>
              <a:rPr lang="en-US" sz="3200">
                <a:solidFill>
                  <a:srgbClr val="7030A0"/>
                </a:solidFill>
                <a:latin typeface="Cambria"/>
              </a:rPr>
              <a:t>Demo</a:t>
            </a:r>
            <a:endParaRPr/>
          </a:p>
        </p:txBody>
      </p:sp>
      <p:sp>
        <p:nvSpPr>
          <p:cNvPr id="185" name="TextShape 2"/>
          <p:cNvSpPr txBox="1"/>
          <p:nvPr/>
        </p:nvSpPr>
        <p:spPr>
          <a:xfrm>
            <a:off x="403920" y="2194560"/>
            <a:ext cx="7277040" cy="462240"/>
          </a:xfrm>
          <a:prstGeom prst="rect">
            <a:avLst/>
          </a:prstGeom>
        </p:spPr>
        <p:txBody>
          <a:bodyPr wrap="none" lIns="90000" tIns="45000" rIns="90000" bIns="45000"/>
          <a:lstStyle/>
          <a:p>
            <a:r>
              <a:rPr lang="en-US" sz="2400">
                <a:solidFill>
                  <a:srgbClr val="7030A0"/>
                </a:solidFill>
                <a:latin typeface="Calibri"/>
              </a:rPr>
              <a:t>Responsive Template Demo</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457200" y="274680"/>
            <a:ext cx="7619760" cy="1325520"/>
          </a:xfrm>
          <a:prstGeom prst="rect">
            <a:avLst/>
          </a:prstGeom>
        </p:spPr>
        <p:txBody>
          <a:bodyPr anchor="ctr"/>
          <a:lstStyle/>
          <a:p>
            <a:pPr>
              <a:lnSpc>
                <a:spcPct val="100000"/>
              </a:lnSpc>
            </a:pPr>
            <a:r>
              <a:rPr lang="en-US" sz="4600">
                <a:solidFill>
                  <a:srgbClr val="7030A0"/>
                </a:solidFill>
                <a:latin typeface="Cambria"/>
              </a:rPr>
              <a:t>Ciclovia
</a:t>
            </a:r>
            <a:r>
              <a:rPr lang="en-US" sz="3200">
                <a:solidFill>
                  <a:srgbClr val="7030A0"/>
                </a:solidFill>
                <a:latin typeface="Cambria"/>
              </a:rPr>
              <a:t>Recap</a:t>
            </a:r>
            <a:endParaRPr/>
          </a:p>
        </p:txBody>
      </p:sp>
      <p:sp>
        <p:nvSpPr>
          <p:cNvPr id="187" name="TextShape 2"/>
          <p:cNvSpPr txBox="1"/>
          <p:nvPr/>
        </p:nvSpPr>
        <p:spPr>
          <a:xfrm>
            <a:off x="403920" y="2194560"/>
            <a:ext cx="7277040" cy="3511440"/>
          </a:xfrm>
          <a:prstGeom prst="rect">
            <a:avLst/>
          </a:prstGeom>
        </p:spPr>
        <p:txBody>
          <a:bodyPr wrap="none" lIns="90000" tIns="45000" rIns="90000" bIns="45000"/>
          <a:lstStyle/>
          <a:p>
            <a:r>
              <a:rPr lang="en-US" sz="2400" dirty="0">
                <a:solidFill>
                  <a:srgbClr val="7030A0"/>
                </a:solidFill>
                <a:latin typeface="Calibri"/>
              </a:rPr>
              <a:t>Achievements</a:t>
            </a:r>
            <a:endParaRPr dirty="0"/>
          </a:p>
          <a:p>
            <a:pPr marL="800100" lvl="1" indent="-342900">
              <a:buSzPct val="25000"/>
              <a:buFont typeface="Arial" panose="020B0604020202020204" pitchFamily="34" charset="0"/>
              <a:buChar char="•"/>
            </a:pPr>
            <a:r>
              <a:rPr lang="en-US" sz="2000" dirty="0">
                <a:solidFill>
                  <a:srgbClr val="7030A0"/>
                </a:solidFill>
                <a:latin typeface="Calibri"/>
              </a:rPr>
              <a:t>Responsive Template Built</a:t>
            </a:r>
            <a:endParaRPr dirty="0"/>
          </a:p>
          <a:p>
            <a:pPr marL="800100" lvl="1" indent="-342900">
              <a:buSzPct val="25000"/>
              <a:buFont typeface="Arial" panose="020B0604020202020204" pitchFamily="34" charset="0"/>
              <a:buChar char="•"/>
            </a:pPr>
            <a:r>
              <a:rPr lang="en-US" sz="2000" dirty="0" err="1">
                <a:solidFill>
                  <a:srgbClr val="7030A0"/>
                </a:solidFill>
                <a:latin typeface="Calibri"/>
              </a:rPr>
              <a:t>Wordpress</a:t>
            </a:r>
            <a:r>
              <a:rPr lang="en-US" sz="2000" dirty="0">
                <a:solidFill>
                  <a:srgbClr val="7030A0"/>
                </a:solidFill>
                <a:latin typeface="Calibri"/>
              </a:rPr>
              <a:t> Development Environment (</a:t>
            </a:r>
            <a:r>
              <a:rPr lang="en-US" sz="2000" dirty="0" err="1">
                <a:solidFill>
                  <a:srgbClr val="7030A0"/>
                </a:solidFill>
                <a:latin typeface="Calibri"/>
              </a:rPr>
              <a:t>Godaddy</a:t>
            </a:r>
            <a:r>
              <a:rPr lang="en-US" sz="2000" dirty="0">
                <a:solidFill>
                  <a:srgbClr val="7030A0"/>
                </a:solidFill>
                <a:latin typeface="Calibri"/>
              </a:rPr>
              <a:t>)</a:t>
            </a:r>
            <a:endParaRPr dirty="0"/>
          </a:p>
          <a:p>
            <a:r>
              <a:rPr lang="en-US" sz="2400" dirty="0">
                <a:solidFill>
                  <a:srgbClr val="7030A0"/>
                </a:solidFill>
                <a:latin typeface="Calibri"/>
              </a:rPr>
              <a:t>Roadblocks</a:t>
            </a:r>
            <a:endParaRPr dirty="0"/>
          </a:p>
          <a:p>
            <a:pPr marL="800100" lvl="1" indent="-342900">
              <a:buSzPct val="25000"/>
              <a:buFont typeface="Arial" panose="020B0604020202020204" pitchFamily="34" charset="0"/>
              <a:buChar char="•"/>
            </a:pPr>
            <a:r>
              <a:rPr lang="en-US" sz="2000" dirty="0">
                <a:solidFill>
                  <a:srgbClr val="7030A0"/>
                </a:solidFill>
                <a:latin typeface="Calibri"/>
              </a:rPr>
              <a:t>Local </a:t>
            </a:r>
            <a:r>
              <a:rPr lang="en-US" sz="2000" dirty="0" err="1">
                <a:solidFill>
                  <a:srgbClr val="7030A0"/>
                </a:solidFill>
                <a:latin typeface="Calibri"/>
              </a:rPr>
              <a:t>Wordpress</a:t>
            </a:r>
            <a:r>
              <a:rPr lang="en-US" sz="2000" dirty="0">
                <a:solidFill>
                  <a:srgbClr val="7030A0"/>
                </a:solidFill>
                <a:latin typeface="Calibri"/>
              </a:rPr>
              <a:t> Environment</a:t>
            </a:r>
            <a:endParaRPr dirty="0"/>
          </a:p>
          <a:p>
            <a:pPr marL="800100" lvl="1" indent="-342900">
              <a:buSzPct val="25000"/>
              <a:buFont typeface="Arial" panose="020B0604020202020204" pitchFamily="34" charset="0"/>
              <a:buChar char="•"/>
            </a:pPr>
            <a:r>
              <a:rPr lang="en-US" sz="2000" dirty="0">
                <a:solidFill>
                  <a:srgbClr val="7030A0"/>
                </a:solidFill>
                <a:latin typeface="Calibri"/>
              </a:rPr>
              <a:t>Responsive Template Styling/Layout</a:t>
            </a:r>
            <a:endParaRPr dirty="0"/>
          </a:p>
          <a:p>
            <a:r>
              <a:rPr lang="en-US" sz="2400" dirty="0">
                <a:solidFill>
                  <a:srgbClr val="7030A0"/>
                </a:solidFill>
                <a:latin typeface="Calibri"/>
              </a:rPr>
              <a:t>Future Steps</a:t>
            </a:r>
            <a:endParaRPr dirty="0"/>
          </a:p>
          <a:p>
            <a:pPr marL="800100" lvl="1" indent="-342900">
              <a:buSzPct val="25000"/>
              <a:buFont typeface="Arial" panose="020B0604020202020204" pitchFamily="34" charset="0"/>
              <a:buChar char="•"/>
            </a:pPr>
            <a:r>
              <a:rPr lang="en-US" sz="2000" dirty="0">
                <a:solidFill>
                  <a:srgbClr val="7030A0"/>
                </a:solidFill>
                <a:latin typeface="Calibri"/>
              </a:rPr>
              <a:t>Converting Templates To </a:t>
            </a:r>
            <a:r>
              <a:rPr lang="en-US" sz="2000" dirty="0" err="1">
                <a:solidFill>
                  <a:srgbClr val="7030A0"/>
                </a:solidFill>
                <a:latin typeface="Calibri"/>
              </a:rPr>
              <a:t>Wordpress</a:t>
            </a:r>
            <a:endParaRPr dirty="0"/>
          </a:p>
          <a:p>
            <a:pPr marL="800100" lvl="1" indent="-342900">
              <a:buSzPct val="25000"/>
              <a:buFont typeface="Arial" panose="020B0604020202020204" pitchFamily="34" charset="0"/>
              <a:buChar char="•"/>
            </a:pPr>
            <a:r>
              <a:rPr lang="en-US" sz="2000" dirty="0">
                <a:solidFill>
                  <a:srgbClr val="7030A0"/>
                </a:solidFill>
                <a:latin typeface="Calibri"/>
              </a:rPr>
              <a:t>Creating Templates For Interior Pages</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57200" y="274680"/>
            <a:ext cx="7619760" cy="1325520"/>
          </a:xfrm>
          <a:prstGeom prst="rect">
            <a:avLst/>
          </a:prstGeom>
        </p:spPr>
        <p:txBody>
          <a:bodyPr anchor="ctr"/>
          <a:lstStyle/>
          <a:p>
            <a:pPr>
              <a:lnSpc>
                <a:spcPct val="100000"/>
              </a:lnSpc>
            </a:pPr>
            <a:r>
              <a:rPr lang="en-US" sz="4600" dirty="0" err="1">
                <a:solidFill>
                  <a:srgbClr val="7030A0"/>
                </a:solidFill>
                <a:latin typeface="Cambria"/>
              </a:rPr>
              <a:t>Ciclovia</a:t>
            </a:r>
            <a:r>
              <a:rPr lang="en-US" sz="4600" dirty="0">
                <a:solidFill>
                  <a:srgbClr val="7030A0"/>
                </a:solidFill>
                <a:latin typeface="Cambria"/>
              </a:rPr>
              <a:t>
</a:t>
            </a:r>
            <a:r>
              <a:rPr lang="en-US" sz="3200" dirty="0" smtClean="0">
                <a:solidFill>
                  <a:srgbClr val="7030A0"/>
                </a:solidFill>
                <a:latin typeface="Cambria"/>
              </a:rPr>
              <a:t>Feedback</a:t>
            </a:r>
            <a:endParaRPr dirty="0"/>
          </a:p>
        </p:txBody>
      </p:sp>
      <p:sp>
        <p:nvSpPr>
          <p:cNvPr id="185" name="TextShape 2"/>
          <p:cNvSpPr txBox="1"/>
          <p:nvPr/>
        </p:nvSpPr>
        <p:spPr>
          <a:xfrm>
            <a:off x="403920" y="2194560"/>
            <a:ext cx="7277040" cy="462240"/>
          </a:xfrm>
          <a:prstGeom prst="rect">
            <a:avLst/>
          </a:prstGeom>
        </p:spPr>
        <p:txBody>
          <a:bodyPr wrap="none" lIns="90000" tIns="45000" rIns="90000" bIns="45000"/>
          <a:lstStyle/>
          <a:p>
            <a:r>
              <a:rPr lang="en-US" sz="2400" dirty="0" smtClean="0">
                <a:solidFill>
                  <a:srgbClr val="7030A0"/>
                </a:solidFill>
                <a:latin typeface="Calibri"/>
              </a:rPr>
              <a:t>Questions? </a:t>
            </a:r>
          </a:p>
          <a:p>
            <a:r>
              <a:rPr lang="en-US" sz="2400" dirty="0" smtClean="0">
                <a:solidFill>
                  <a:srgbClr val="7030A0"/>
                </a:solidFill>
                <a:latin typeface="Calibri"/>
              </a:rPr>
              <a:t>Feedback?</a:t>
            </a:r>
            <a:endParaRPr dirty="0"/>
          </a:p>
        </p:txBody>
      </p:sp>
    </p:spTree>
    <p:extLst>
      <p:ext uri="{BB962C8B-B14F-4D97-AF65-F5344CB8AC3E}">
        <p14:creationId xmlns:p14="http://schemas.microsoft.com/office/powerpoint/2010/main" val="3562477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457200" y="274680"/>
            <a:ext cx="7619760" cy="1325520"/>
          </a:xfrm>
          <a:prstGeom prst="rect">
            <a:avLst/>
          </a:prstGeom>
        </p:spPr>
        <p:txBody>
          <a:bodyPr anchor="ctr"/>
          <a:lstStyle/>
          <a:p>
            <a:pPr>
              <a:lnSpc>
                <a:spcPct val="100000"/>
              </a:lnSpc>
            </a:pPr>
            <a:r>
              <a:rPr lang="en-US" sz="4600">
                <a:solidFill>
                  <a:srgbClr val="7030A0"/>
                </a:solidFill>
                <a:latin typeface="Cambria"/>
              </a:rPr>
              <a:t>Alumni Association
</a:t>
            </a:r>
            <a:r>
              <a:rPr lang="en-US" sz="3200">
                <a:solidFill>
                  <a:srgbClr val="7030A0"/>
                </a:solidFill>
                <a:latin typeface="Cambria"/>
              </a:rPr>
              <a:t>Introduction</a:t>
            </a:r>
            <a:endParaRPr/>
          </a:p>
        </p:txBody>
      </p:sp>
      <p:sp>
        <p:nvSpPr>
          <p:cNvPr id="162" name="TextShape 2"/>
          <p:cNvSpPr txBox="1"/>
          <p:nvPr/>
        </p:nvSpPr>
        <p:spPr>
          <a:xfrm>
            <a:off x="457200" y="1920240"/>
            <a:ext cx="7619760" cy="4388760"/>
          </a:xfrm>
          <a:prstGeom prst="rect">
            <a:avLst/>
          </a:prstGeom>
        </p:spPr>
        <p:txBody>
          <a:bodyPr/>
          <a:lstStyle/>
          <a:p>
            <a:pPr>
              <a:lnSpc>
                <a:spcPct val="100000"/>
              </a:lnSpc>
              <a:buSzPct val="25000"/>
            </a:pPr>
            <a:r>
              <a:rPr lang="en-US" sz="2400" dirty="0" smtClean="0">
                <a:solidFill>
                  <a:srgbClr val="7030A0"/>
                </a:solidFill>
                <a:latin typeface="Calibri"/>
              </a:rPr>
              <a:t>Client’s </a:t>
            </a:r>
            <a:r>
              <a:rPr lang="en-US" sz="2400" dirty="0">
                <a:solidFill>
                  <a:srgbClr val="7030A0"/>
                </a:solidFill>
                <a:latin typeface="Calibri"/>
              </a:rPr>
              <a:t>Needs</a:t>
            </a:r>
            <a:endParaRPr dirty="0"/>
          </a:p>
          <a:p>
            <a:pPr marL="800100" lvl="1" indent="-342900">
              <a:lnSpc>
                <a:spcPct val="100000"/>
              </a:lnSpc>
              <a:buSzPct val="25000"/>
              <a:buFont typeface="Arial" panose="020B0604020202020204" pitchFamily="34" charset="0"/>
              <a:buChar char="•"/>
            </a:pPr>
            <a:r>
              <a:rPr lang="en-US" sz="2000" dirty="0">
                <a:solidFill>
                  <a:srgbClr val="7030A0"/>
                </a:solidFill>
                <a:latin typeface="Calibri"/>
              </a:rPr>
              <a:t>Campus Tour App</a:t>
            </a:r>
            <a:endParaRPr dirty="0"/>
          </a:p>
          <a:p>
            <a:pPr marL="800100" lvl="1" indent="-342900">
              <a:lnSpc>
                <a:spcPct val="100000"/>
              </a:lnSpc>
              <a:buSzPct val="25000"/>
              <a:buFont typeface="Arial" panose="020B0604020202020204" pitchFamily="34" charset="0"/>
              <a:buChar char="•"/>
            </a:pPr>
            <a:r>
              <a:rPr lang="en-US" sz="2000" dirty="0">
                <a:solidFill>
                  <a:srgbClr val="7030A0"/>
                </a:solidFill>
                <a:latin typeface="Calibri"/>
              </a:rPr>
              <a:t>Homecoming</a:t>
            </a:r>
            <a:endParaRPr dirty="0"/>
          </a:p>
          <a:p>
            <a:pPr marL="800100" lvl="1" indent="-342900">
              <a:lnSpc>
                <a:spcPct val="100000"/>
              </a:lnSpc>
              <a:buSzPct val="25000"/>
              <a:buFont typeface="Arial" panose="020B0604020202020204" pitchFamily="34" charset="0"/>
              <a:buChar char="•"/>
            </a:pPr>
            <a:r>
              <a:rPr lang="en-US" sz="2000" dirty="0">
                <a:solidFill>
                  <a:srgbClr val="7030A0"/>
                </a:solidFill>
                <a:latin typeface="Calibri"/>
              </a:rPr>
              <a:t>120th Anniversary</a:t>
            </a:r>
            <a:endParaRPr dirty="0"/>
          </a:p>
          <a:p>
            <a:pPr>
              <a:lnSpc>
                <a:spcPct val="100000"/>
              </a:lnSpc>
              <a:buSzPct val="25000"/>
            </a:pPr>
            <a:r>
              <a:rPr lang="en-US" sz="2400" dirty="0">
                <a:solidFill>
                  <a:srgbClr val="7030A0"/>
                </a:solidFill>
                <a:latin typeface="Calibri"/>
              </a:rPr>
              <a:t>Campus Research</a:t>
            </a:r>
            <a:endParaRPr dirty="0"/>
          </a:p>
          <a:p>
            <a:pPr marL="800100" lvl="1" indent="-342900">
              <a:buSzPct val="25000"/>
              <a:buFont typeface="Arial" panose="020B0604020202020204" pitchFamily="34" charset="0"/>
              <a:buChar char="•"/>
            </a:pPr>
            <a:r>
              <a:rPr lang="en-US" sz="2000" dirty="0">
                <a:solidFill>
                  <a:srgbClr val="7030A0"/>
                </a:solidFill>
                <a:latin typeface="Calibri"/>
              </a:rPr>
              <a:t>Information About Tour Destinations</a:t>
            </a:r>
            <a:endParaRPr dirty="0"/>
          </a:p>
          <a:p>
            <a:pPr>
              <a:lnSpc>
                <a:spcPct val="100000"/>
              </a:lnSpc>
              <a:buSzPct val="25000"/>
            </a:pPr>
            <a:r>
              <a:rPr lang="en-US" sz="2400" dirty="0">
                <a:solidFill>
                  <a:srgbClr val="7030A0"/>
                </a:solidFill>
                <a:latin typeface="Calibri"/>
              </a:rPr>
              <a:t>UWSP Design Standards</a:t>
            </a:r>
            <a:endParaRPr dirty="0"/>
          </a:p>
          <a:p>
            <a:pPr>
              <a:lnSpc>
                <a:spcPct val="100000"/>
              </a:lnSpc>
              <a:buSzPct val="25000"/>
            </a:pPr>
            <a:r>
              <a:rPr lang="en-US" sz="2400" dirty="0" err="1">
                <a:solidFill>
                  <a:srgbClr val="7030A0"/>
                </a:solidFill>
                <a:latin typeface="Calibri"/>
              </a:rPr>
              <a:t>PhoneGap</a:t>
            </a:r>
            <a:r>
              <a:rPr lang="en-US" sz="2400" dirty="0">
                <a:solidFill>
                  <a:srgbClr val="7030A0"/>
                </a:solidFill>
                <a:latin typeface="Calibri"/>
              </a:rPr>
              <a:t> Framework</a:t>
            </a:r>
            <a:endParaRPr dirty="0"/>
          </a:p>
          <a:p>
            <a:pPr marL="800100" lvl="1" indent="-342900">
              <a:buSzPct val="25000"/>
              <a:buFont typeface="Arial" panose="020B0604020202020204" pitchFamily="34" charset="0"/>
              <a:buChar char="•"/>
            </a:pPr>
            <a:r>
              <a:rPr lang="en-US" sz="2000" dirty="0">
                <a:solidFill>
                  <a:srgbClr val="7030A0"/>
                </a:solidFill>
                <a:latin typeface="Calibri"/>
              </a:rPr>
              <a:t>Cross Platform</a:t>
            </a:r>
            <a:endParaRPr dirty="0"/>
          </a:p>
          <a:p>
            <a:pPr>
              <a:lnSpc>
                <a:spcPct val="100000"/>
              </a:lnSpc>
              <a:buSzPct val="25000"/>
            </a:pPr>
            <a:r>
              <a:rPr lang="en-US" sz="2400" dirty="0">
                <a:solidFill>
                  <a:srgbClr val="7030A0"/>
                </a:solidFill>
                <a:latin typeface="Calibri"/>
              </a:rPr>
              <a:t>GPS </a:t>
            </a:r>
            <a:r>
              <a:rPr lang="en-US" sz="2400" dirty="0" smtClean="0">
                <a:solidFill>
                  <a:srgbClr val="7030A0"/>
                </a:solidFill>
                <a:latin typeface="Calibri"/>
              </a:rPr>
              <a:t>Integration</a:t>
            </a:r>
            <a:endParaRPr dirty="0"/>
          </a:p>
          <a:p>
            <a:pPr>
              <a:lnSpc>
                <a:spcPct val="100000"/>
              </a:lnSpc>
            </a:pPr>
            <a:endParaRPr dirty="0"/>
          </a:p>
        </p:txBody>
      </p:sp>
      <p:pic>
        <p:nvPicPr>
          <p:cNvPr id="163" name="Picture 162"/>
          <p:cNvPicPr/>
          <p:nvPr/>
        </p:nvPicPr>
        <p:blipFill>
          <a:blip r:embed="rId2"/>
          <a:stretch>
            <a:fillRect/>
          </a:stretch>
        </p:blipFill>
        <p:spPr>
          <a:xfrm>
            <a:off x="4206240" y="1370880"/>
            <a:ext cx="4114800" cy="98424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446400" y="265320"/>
            <a:ext cx="7619760" cy="1161720"/>
          </a:xfrm>
          <a:prstGeom prst="rect">
            <a:avLst/>
          </a:prstGeom>
        </p:spPr>
        <p:txBody>
          <a:bodyPr wrap="none" lIns="0" tIns="0" rIns="0" bIns="0" anchor="ctr"/>
          <a:lstStyle/>
          <a:p>
            <a:pPr>
              <a:lnSpc>
                <a:spcPct val="100000"/>
              </a:lnSpc>
            </a:pPr>
            <a:r>
              <a:rPr lang="en-US" sz="4600">
                <a:solidFill>
                  <a:srgbClr val="7030A0"/>
                </a:solidFill>
                <a:latin typeface="Cambria"/>
              </a:rPr>
              <a:t>Alumni Association
</a:t>
            </a:r>
            <a:r>
              <a:rPr lang="en-US" sz="3200">
                <a:solidFill>
                  <a:srgbClr val="7030A0"/>
                </a:solidFill>
                <a:latin typeface="Cambria"/>
              </a:rPr>
              <a:t>Demo</a:t>
            </a:r>
            <a:endParaRPr/>
          </a:p>
        </p:txBody>
      </p:sp>
      <p:sp>
        <p:nvSpPr>
          <p:cNvPr id="165" name="TextShape 2"/>
          <p:cNvSpPr txBox="1"/>
          <p:nvPr/>
        </p:nvSpPr>
        <p:spPr>
          <a:xfrm>
            <a:off x="457200" y="2012040"/>
            <a:ext cx="7619760" cy="4388760"/>
          </a:xfrm>
          <a:prstGeom prst="rect">
            <a:avLst/>
          </a:prstGeom>
        </p:spPr>
        <p:txBody>
          <a:bodyPr/>
          <a:lstStyle/>
          <a:p>
            <a:pPr>
              <a:lnSpc>
                <a:spcPct val="100000"/>
              </a:lnSpc>
              <a:buSzPct val="25000"/>
            </a:pPr>
            <a:r>
              <a:rPr lang="en-US" sz="2400" dirty="0">
                <a:solidFill>
                  <a:srgbClr val="7030A0"/>
                </a:solidFill>
                <a:latin typeface="Calibri"/>
              </a:rPr>
              <a:t>Landing Screen</a:t>
            </a:r>
            <a:endParaRPr dirty="0"/>
          </a:p>
          <a:p>
            <a:pPr marL="800100" lvl="1" indent="-342900">
              <a:buSzPct val="25000"/>
              <a:buFont typeface="Arial" panose="020B0604020202020204" pitchFamily="34" charset="0"/>
              <a:buChar char="•"/>
            </a:pPr>
            <a:r>
              <a:rPr lang="en-US" sz="2000" dirty="0">
                <a:solidFill>
                  <a:srgbClr val="7030A0"/>
                </a:solidFill>
                <a:latin typeface="Calibri"/>
              </a:rPr>
              <a:t>Campus Map</a:t>
            </a:r>
            <a:endParaRPr dirty="0"/>
          </a:p>
          <a:p>
            <a:pPr marL="800100" lvl="1" indent="-342900">
              <a:buSzPct val="25000"/>
              <a:buFont typeface="Arial" panose="020B0604020202020204" pitchFamily="34" charset="0"/>
              <a:buChar char="•"/>
            </a:pPr>
            <a:r>
              <a:rPr lang="en-US" sz="2000" dirty="0">
                <a:solidFill>
                  <a:srgbClr val="7030A0"/>
                </a:solidFill>
                <a:latin typeface="Calibri"/>
              </a:rPr>
              <a:t>Location</a:t>
            </a:r>
            <a:endParaRPr dirty="0"/>
          </a:p>
          <a:p>
            <a:pPr>
              <a:lnSpc>
                <a:spcPct val="100000"/>
              </a:lnSpc>
            </a:pPr>
            <a:endParaRPr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503240"/>
            <a:ext cx="2883465" cy="512616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457200" y="265320"/>
            <a:ext cx="7619760" cy="1161720"/>
          </a:xfrm>
          <a:prstGeom prst="rect">
            <a:avLst/>
          </a:prstGeom>
        </p:spPr>
        <p:txBody>
          <a:bodyPr wrap="none" lIns="0" tIns="0" rIns="0" bIns="0" anchor="ctr"/>
          <a:lstStyle/>
          <a:p>
            <a:pPr>
              <a:lnSpc>
                <a:spcPct val="100000"/>
              </a:lnSpc>
            </a:pPr>
            <a:r>
              <a:rPr lang="en-US" sz="4600">
                <a:solidFill>
                  <a:srgbClr val="7030A0"/>
                </a:solidFill>
                <a:latin typeface="Cambria"/>
              </a:rPr>
              <a:t>Alumni Association
</a:t>
            </a:r>
            <a:r>
              <a:rPr lang="en-US" sz="3200">
                <a:solidFill>
                  <a:srgbClr val="7030A0"/>
                </a:solidFill>
                <a:latin typeface="Cambria"/>
              </a:rPr>
              <a:t>Demo</a:t>
            </a:r>
            <a:endParaRPr/>
          </a:p>
        </p:txBody>
      </p:sp>
      <p:sp>
        <p:nvSpPr>
          <p:cNvPr id="167" name="TextShape 2"/>
          <p:cNvSpPr txBox="1"/>
          <p:nvPr/>
        </p:nvSpPr>
        <p:spPr>
          <a:xfrm>
            <a:off x="457200" y="2012040"/>
            <a:ext cx="7619760" cy="4388760"/>
          </a:xfrm>
          <a:prstGeom prst="rect">
            <a:avLst/>
          </a:prstGeom>
        </p:spPr>
        <p:txBody>
          <a:bodyPr/>
          <a:lstStyle/>
          <a:p>
            <a:pPr>
              <a:lnSpc>
                <a:spcPct val="100000"/>
              </a:lnSpc>
              <a:buSzPct val="25000"/>
            </a:pPr>
            <a:r>
              <a:rPr lang="en-US" sz="2400" dirty="0">
                <a:solidFill>
                  <a:srgbClr val="7030A0"/>
                </a:solidFill>
                <a:latin typeface="Calibri"/>
              </a:rPr>
              <a:t>Launches GPS Code</a:t>
            </a:r>
            <a:endParaRPr dirty="0"/>
          </a:p>
          <a:p>
            <a:pPr marL="800100" lvl="1" indent="-342900">
              <a:buSzPct val="25000"/>
              <a:buFont typeface="Arial" panose="020B0604020202020204" pitchFamily="34" charset="0"/>
              <a:buChar char="•"/>
            </a:pPr>
            <a:r>
              <a:rPr lang="en-US" sz="2000" dirty="0">
                <a:solidFill>
                  <a:srgbClr val="7030A0"/>
                </a:solidFill>
                <a:latin typeface="Calibri"/>
              </a:rPr>
              <a:t>Finds Your Coordinates</a:t>
            </a:r>
            <a:endParaRPr dirty="0"/>
          </a:p>
          <a:p>
            <a:pPr marL="800100" lvl="1" indent="-342900">
              <a:buSzPct val="25000"/>
              <a:buFont typeface="Arial" panose="020B0604020202020204" pitchFamily="34" charset="0"/>
              <a:buChar char="•"/>
            </a:pPr>
            <a:r>
              <a:rPr lang="en-US" sz="2000" dirty="0">
                <a:solidFill>
                  <a:srgbClr val="7030A0"/>
                </a:solidFill>
                <a:latin typeface="Calibri"/>
              </a:rPr>
              <a:t>Checks Parameters</a:t>
            </a:r>
            <a:endParaRPr dirty="0"/>
          </a:p>
          <a:p>
            <a:pPr>
              <a:lnSpc>
                <a:spcPct val="100000"/>
              </a:lnSpc>
            </a:pPr>
            <a:endParaRPr dirty="0"/>
          </a:p>
        </p:txBody>
      </p:sp>
      <p:pic>
        <p:nvPicPr>
          <p:cNvPr id="168" name="Picture 167"/>
          <p:cNvPicPr/>
          <p:nvPr/>
        </p:nvPicPr>
        <p:blipFill>
          <a:blip r:embed="rId2"/>
          <a:stretch>
            <a:fillRect/>
          </a:stretch>
        </p:blipFill>
        <p:spPr>
          <a:xfrm>
            <a:off x="5126760" y="1554480"/>
            <a:ext cx="2828520" cy="502884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457200" y="265320"/>
            <a:ext cx="7619760" cy="1161720"/>
          </a:xfrm>
          <a:prstGeom prst="rect">
            <a:avLst/>
          </a:prstGeom>
        </p:spPr>
        <p:txBody>
          <a:bodyPr wrap="none" lIns="0" tIns="0" rIns="0" bIns="0" anchor="ctr"/>
          <a:lstStyle/>
          <a:p>
            <a:pPr>
              <a:lnSpc>
                <a:spcPct val="100000"/>
              </a:lnSpc>
            </a:pPr>
            <a:r>
              <a:rPr lang="en-US" sz="4600">
                <a:solidFill>
                  <a:srgbClr val="7030A0"/>
                </a:solidFill>
                <a:latin typeface="Cambria"/>
              </a:rPr>
              <a:t>Alumni Association
</a:t>
            </a:r>
            <a:r>
              <a:rPr lang="en-US" sz="3200">
                <a:solidFill>
                  <a:srgbClr val="7030A0"/>
                </a:solidFill>
                <a:latin typeface="Cambria"/>
              </a:rPr>
              <a:t>Demo</a:t>
            </a:r>
            <a:endParaRPr/>
          </a:p>
        </p:txBody>
      </p:sp>
      <p:sp>
        <p:nvSpPr>
          <p:cNvPr id="170" name="TextShape 2"/>
          <p:cNvSpPr txBox="1"/>
          <p:nvPr/>
        </p:nvSpPr>
        <p:spPr>
          <a:xfrm>
            <a:off x="457200" y="2012040"/>
            <a:ext cx="7619760" cy="4388760"/>
          </a:xfrm>
          <a:prstGeom prst="rect">
            <a:avLst/>
          </a:prstGeom>
        </p:spPr>
        <p:txBody>
          <a:bodyPr/>
          <a:lstStyle/>
          <a:p>
            <a:pPr>
              <a:lnSpc>
                <a:spcPct val="100000"/>
              </a:lnSpc>
              <a:buSzPct val="25000"/>
            </a:pPr>
            <a:r>
              <a:rPr lang="en-US" sz="2400" dirty="0">
                <a:solidFill>
                  <a:srgbClr val="7030A0"/>
                </a:solidFill>
                <a:latin typeface="Calibri"/>
              </a:rPr>
              <a:t>Brings You To Location Selector</a:t>
            </a:r>
            <a:endParaRPr dirty="0"/>
          </a:p>
          <a:p>
            <a:pPr marL="800100" lvl="1" indent="-342900">
              <a:buSzPct val="25000"/>
              <a:buFont typeface="Arial" panose="020B0604020202020204" pitchFamily="34" charset="0"/>
              <a:buChar char="•"/>
            </a:pPr>
            <a:r>
              <a:rPr lang="en-US" sz="2000" dirty="0">
                <a:solidFill>
                  <a:srgbClr val="7030A0"/>
                </a:solidFill>
                <a:latin typeface="Calibri"/>
              </a:rPr>
              <a:t>Shows You The Nearby Buildings</a:t>
            </a:r>
            <a:endParaRPr dirty="0"/>
          </a:p>
          <a:p>
            <a:pPr marL="800100" lvl="1" indent="-342900">
              <a:buSzPct val="25000"/>
              <a:buFont typeface="Arial" panose="020B0604020202020204" pitchFamily="34" charset="0"/>
              <a:buChar char="•"/>
            </a:pPr>
            <a:r>
              <a:rPr lang="en-US" sz="2000" dirty="0">
                <a:solidFill>
                  <a:srgbClr val="7030A0"/>
                </a:solidFill>
                <a:latin typeface="Calibri"/>
              </a:rPr>
              <a:t>Displays Relevant Message</a:t>
            </a:r>
            <a:endParaRPr dirty="0"/>
          </a:p>
          <a:p>
            <a:pPr lvl="1">
              <a:buSzPct val="25000"/>
              <a:buFont typeface="StarSymbol"/>
              <a:buChar char=""/>
            </a:pPr>
            <a:endParaRPr dirty="0"/>
          </a:p>
          <a:p>
            <a:pPr>
              <a:lnSpc>
                <a:spcPct val="100000"/>
              </a:lnSpc>
            </a:pPr>
            <a:endParaRPr dirty="0"/>
          </a:p>
        </p:txBody>
      </p:sp>
      <p:pic>
        <p:nvPicPr>
          <p:cNvPr id="171" name="Picture 170"/>
          <p:cNvPicPr/>
          <p:nvPr/>
        </p:nvPicPr>
        <p:blipFill>
          <a:blip r:embed="rId2"/>
          <a:stretch>
            <a:fillRect/>
          </a:stretch>
        </p:blipFill>
        <p:spPr>
          <a:xfrm>
            <a:off x="5126760" y="1554480"/>
            <a:ext cx="2828520" cy="502884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457200" y="274680"/>
            <a:ext cx="7619760" cy="1142640"/>
          </a:xfrm>
          <a:prstGeom prst="rect">
            <a:avLst/>
          </a:prstGeom>
        </p:spPr>
        <p:txBody>
          <a:bodyPr anchor="ctr"/>
          <a:lstStyle/>
          <a:p>
            <a:pPr>
              <a:lnSpc>
                <a:spcPct val="100000"/>
              </a:lnSpc>
            </a:pPr>
            <a:r>
              <a:rPr lang="en-US" sz="4600">
                <a:solidFill>
                  <a:srgbClr val="7030A0"/>
                </a:solidFill>
                <a:latin typeface="Cambria"/>
              </a:rPr>
              <a:t>Overview</a:t>
            </a:r>
            <a:endParaRPr/>
          </a:p>
        </p:txBody>
      </p:sp>
      <p:sp>
        <p:nvSpPr>
          <p:cNvPr id="160" name="TextShape 2"/>
          <p:cNvSpPr txBox="1"/>
          <p:nvPr/>
        </p:nvSpPr>
        <p:spPr>
          <a:xfrm>
            <a:off x="457200" y="1600200"/>
            <a:ext cx="7619760" cy="4800240"/>
          </a:xfrm>
          <a:prstGeom prst="rect">
            <a:avLst/>
          </a:prstGeom>
        </p:spPr>
        <p:txBody>
          <a:bodyPr/>
          <a:lstStyle/>
          <a:p>
            <a:pPr>
              <a:lnSpc>
                <a:spcPct val="100000"/>
              </a:lnSpc>
            </a:pPr>
            <a:r>
              <a:rPr lang="en-US" sz="2400" dirty="0">
                <a:solidFill>
                  <a:srgbClr val="7030A0"/>
                </a:solidFill>
                <a:latin typeface="Calibri"/>
              </a:rPr>
              <a:t>Our Clients</a:t>
            </a:r>
            <a:endParaRPr dirty="0"/>
          </a:p>
          <a:p>
            <a:pPr marL="800100" lvl="1" indent="-342900">
              <a:buSzPct val="25000"/>
              <a:buFont typeface="Arial" panose="020B0604020202020204" pitchFamily="34" charset="0"/>
              <a:buChar char="•"/>
            </a:pPr>
            <a:r>
              <a:rPr lang="en-US" sz="2000" dirty="0" smtClean="0">
                <a:solidFill>
                  <a:srgbClr val="7030A0"/>
                </a:solidFill>
                <a:latin typeface="Calibri"/>
              </a:rPr>
              <a:t>Village Gardens</a:t>
            </a:r>
          </a:p>
          <a:p>
            <a:pPr marL="800100" lvl="1" indent="-342900">
              <a:buSzPct val="25000"/>
              <a:buFont typeface="Arial" panose="020B0604020202020204" pitchFamily="34" charset="0"/>
              <a:buChar char="•"/>
            </a:pPr>
            <a:r>
              <a:rPr lang="en-US" sz="2000" dirty="0" err="1" smtClean="0">
                <a:solidFill>
                  <a:srgbClr val="7030A0"/>
                </a:solidFill>
                <a:latin typeface="Calibri"/>
              </a:rPr>
              <a:t>Ciclovia</a:t>
            </a:r>
            <a:endParaRPr dirty="0"/>
          </a:p>
          <a:p>
            <a:pPr marL="800100" lvl="1" indent="-342900">
              <a:buSzPct val="25000"/>
              <a:buFont typeface="Arial" panose="020B0604020202020204" pitchFamily="34" charset="0"/>
              <a:buChar char="•"/>
            </a:pPr>
            <a:r>
              <a:rPr lang="en-US" dirty="0" smtClean="0">
                <a:solidFill>
                  <a:srgbClr val="7030A0"/>
                </a:solidFill>
                <a:latin typeface="Calibri"/>
              </a:rPr>
              <a:t>Alumni </a:t>
            </a:r>
            <a:r>
              <a:rPr lang="en-US" dirty="0" smtClean="0">
                <a:solidFill>
                  <a:srgbClr val="7030A0"/>
                </a:solidFill>
                <a:latin typeface="Calibri"/>
              </a:rPr>
              <a:t>Association</a:t>
            </a:r>
            <a:endParaRPr dirty="0"/>
          </a:p>
          <a:p>
            <a:r>
              <a:rPr lang="en-US" sz="2400" dirty="0" smtClean="0">
                <a:solidFill>
                  <a:srgbClr val="7030A0"/>
                </a:solidFill>
                <a:latin typeface="Calibri"/>
              </a:rPr>
              <a:t>Code Features</a:t>
            </a:r>
            <a:endParaRPr dirty="0"/>
          </a:p>
          <a:p>
            <a:r>
              <a:rPr lang="en-US" sz="2400" dirty="0" smtClean="0">
                <a:solidFill>
                  <a:srgbClr val="7030A0"/>
                </a:solidFill>
                <a:latin typeface="Calibri"/>
              </a:rPr>
              <a:t>Demos</a:t>
            </a:r>
            <a:endParaRPr dirty="0"/>
          </a:p>
          <a:p>
            <a:pPr>
              <a:lnSpc>
                <a:spcPct val="100000"/>
              </a:lnSpc>
            </a:pPr>
            <a:r>
              <a:rPr lang="en-US" sz="2400" dirty="0">
                <a:solidFill>
                  <a:srgbClr val="7030A0"/>
                </a:solidFill>
                <a:latin typeface="Calibri"/>
              </a:rPr>
              <a:t>What’s Next?</a:t>
            </a:r>
            <a:endParaRPr dirty="0"/>
          </a:p>
          <a:p>
            <a:pPr>
              <a:lnSpc>
                <a:spcPct val="100000"/>
              </a:lnSpc>
            </a:pPr>
            <a:r>
              <a:rPr lang="en-US" sz="2400" dirty="0">
                <a:solidFill>
                  <a:srgbClr val="7030A0"/>
                </a:solidFill>
                <a:latin typeface="Calibri"/>
              </a:rPr>
              <a:t>Questions</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457200" y="265320"/>
            <a:ext cx="7619760" cy="1161720"/>
          </a:xfrm>
          <a:prstGeom prst="rect">
            <a:avLst/>
          </a:prstGeom>
        </p:spPr>
        <p:txBody>
          <a:bodyPr wrap="none" lIns="0" tIns="0" rIns="0" bIns="0" anchor="ctr"/>
          <a:lstStyle/>
          <a:p>
            <a:pPr>
              <a:lnSpc>
                <a:spcPct val="100000"/>
              </a:lnSpc>
            </a:pPr>
            <a:r>
              <a:rPr lang="en-US" sz="4600">
                <a:solidFill>
                  <a:srgbClr val="7030A0"/>
                </a:solidFill>
                <a:latin typeface="Cambria"/>
              </a:rPr>
              <a:t>Alumni Association
</a:t>
            </a:r>
            <a:r>
              <a:rPr lang="en-US" sz="3200">
                <a:solidFill>
                  <a:srgbClr val="7030A0"/>
                </a:solidFill>
                <a:latin typeface="Cambria"/>
              </a:rPr>
              <a:t>Demo</a:t>
            </a:r>
            <a:endParaRPr/>
          </a:p>
        </p:txBody>
      </p:sp>
      <p:sp>
        <p:nvSpPr>
          <p:cNvPr id="2" name="Rectangle 1"/>
          <p:cNvSpPr/>
          <p:nvPr/>
        </p:nvSpPr>
        <p:spPr>
          <a:xfrm>
            <a:off x="448962" y="2401330"/>
            <a:ext cx="7619760" cy="3693319"/>
          </a:xfrm>
          <a:prstGeom prst="rect">
            <a:avLst/>
          </a:prstGeom>
        </p:spPr>
        <p:txBody>
          <a:bodyPr wrap="square">
            <a:spAutoFit/>
          </a:bodyPr>
          <a:lstStyle/>
          <a:p>
            <a:r>
              <a:rPr lang="en-US" b="1" dirty="0" smtClean="0"/>
              <a:t>Mural</a:t>
            </a:r>
            <a:r>
              <a:rPr lang="en-US" b="1" dirty="0"/>
              <a:t/>
            </a:r>
            <a:br>
              <a:rPr lang="en-US" b="1" dirty="0"/>
            </a:br>
            <a:endParaRPr lang="en-US" dirty="0"/>
          </a:p>
          <a:p>
            <a:r>
              <a:rPr lang="en-US" dirty="0"/>
              <a:t>The mural that covers a large portion of the south wall of the science building was started in 1975, when Chancellor Lee S. Dreyfus approached Art Professor Richard C. Schneider to cover the empty wall. The mural features prominent images of a human figure, the Old Main Cupola, and a map of the Portage County area. The mural also features important Wisconsin imagery such as a white-tailed deer, a </a:t>
            </a:r>
            <a:r>
              <a:rPr lang="en-US" dirty="0" smtClean="0"/>
              <a:t>Muskie, </a:t>
            </a:r>
            <a:r>
              <a:rPr lang="en-US" dirty="0"/>
              <a:t>robins, violets, native leader Black Hawk, and a maple leaf. The design is made of 286,200 2-inch square tiles, each with a design representing disciplines in the natural resources department. One campus legend says that there is a single red colored tile somewhere in the mural, and challenges students and visitors alike to find it.</a:t>
            </a:r>
          </a:p>
        </p:txBody>
      </p:sp>
      <p:sp>
        <p:nvSpPr>
          <p:cNvPr id="3" name="Rectangle 2"/>
          <p:cNvSpPr/>
          <p:nvPr/>
        </p:nvSpPr>
        <p:spPr>
          <a:xfrm>
            <a:off x="457200" y="1611868"/>
            <a:ext cx="971869" cy="461665"/>
          </a:xfrm>
          <a:prstGeom prst="rect">
            <a:avLst/>
          </a:prstGeom>
        </p:spPr>
        <p:txBody>
          <a:bodyPr wrap="none">
            <a:spAutoFit/>
          </a:bodyPr>
          <a:lstStyle/>
          <a:p>
            <a:pPr>
              <a:lnSpc>
                <a:spcPct val="100000"/>
              </a:lnSpc>
              <a:buSzPct val="25000"/>
            </a:pPr>
            <a:r>
              <a:rPr lang="en-US" sz="2400" dirty="0" smtClean="0">
                <a:solidFill>
                  <a:srgbClr val="7030A0"/>
                </a:solidFill>
                <a:latin typeface="Calibri"/>
              </a:rPr>
              <a:t>Blurbs</a:t>
            </a:r>
            <a:endParaRPr lang="en-US" sz="2400" dirty="0"/>
          </a:p>
        </p:txBody>
      </p:sp>
    </p:spTree>
    <p:extLst>
      <p:ext uri="{BB962C8B-B14F-4D97-AF65-F5344CB8AC3E}">
        <p14:creationId xmlns:p14="http://schemas.microsoft.com/office/powerpoint/2010/main" val="15283840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457200" y="265320"/>
            <a:ext cx="7619760" cy="1161720"/>
          </a:xfrm>
          <a:prstGeom prst="rect">
            <a:avLst/>
          </a:prstGeom>
        </p:spPr>
        <p:txBody>
          <a:bodyPr wrap="none" lIns="0" tIns="0" rIns="0" bIns="0" anchor="ctr"/>
          <a:lstStyle/>
          <a:p>
            <a:pPr>
              <a:lnSpc>
                <a:spcPct val="100000"/>
              </a:lnSpc>
            </a:pPr>
            <a:r>
              <a:rPr lang="en-US" sz="4600">
                <a:solidFill>
                  <a:srgbClr val="7030A0"/>
                </a:solidFill>
                <a:latin typeface="Cambria"/>
              </a:rPr>
              <a:t>Alumni Association
</a:t>
            </a:r>
            <a:r>
              <a:rPr lang="en-US" sz="3200">
                <a:solidFill>
                  <a:srgbClr val="7030A0"/>
                </a:solidFill>
                <a:latin typeface="Cambria"/>
              </a:rPr>
              <a:t>Demo</a:t>
            </a:r>
            <a:endParaRPr/>
          </a:p>
        </p:txBody>
      </p:sp>
      <p:sp>
        <p:nvSpPr>
          <p:cNvPr id="173" name="TextShape 2"/>
          <p:cNvSpPr txBox="1"/>
          <p:nvPr/>
        </p:nvSpPr>
        <p:spPr>
          <a:xfrm>
            <a:off x="457200" y="2012040"/>
            <a:ext cx="7619760" cy="4388760"/>
          </a:xfrm>
          <a:prstGeom prst="rect">
            <a:avLst/>
          </a:prstGeom>
        </p:spPr>
        <p:txBody>
          <a:bodyPr/>
          <a:lstStyle/>
          <a:p>
            <a:pPr>
              <a:lnSpc>
                <a:spcPct val="100000"/>
              </a:lnSpc>
              <a:buSzPct val="25000"/>
            </a:pPr>
            <a:r>
              <a:rPr lang="en-US" sz="2400" dirty="0">
                <a:solidFill>
                  <a:srgbClr val="7030A0"/>
                </a:solidFill>
                <a:latin typeface="Calibri"/>
              </a:rPr>
              <a:t>Scrollable/Zoom-able Map</a:t>
            </a:r>
            <a:endParaRPr sz="2400" dirty="0"/>
          </a:p>
          <a:p>
            <a:pPr lvl="1">
              <a:buSzPct val="25000"/>
              <a:buFont typeface="StarSymbol"/>
              <a:buChar char=""/>
            </a:pPr>
            <a:endParaRPr dirty="0"/>
          </a:p>
          <a:p>
            <a:pPr>
              <a:lnSpc>
                <a:spcPct val="100000"/>
              </a:lnSpc>
            </a:pPr>
            <a:endParaRPr dirty="0"/>
          </a:p>
        </p:txBody>
      </p:sp>
      <p:pic>
        <p:nvPicPr>
          <p:cNvPr id="174" name="Picture 173"/>
          <p:cNvPicPr/>
          <p:nvPr/>
        </p:nvPicPr>
        <p:blipFill>
          <a:blip r:embed="rId2"/>
          <a:stretch>
            <a:fillRect/>
          </a:stretch>
        </p:blipFill>
        <p:spPr>
          <a:xfrm>
            <a:off x="5126760" y="1554480"/>
            <a:ext cx="2828520" cy="502884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457200" y="265320"/>
            <a:ext cx="7619760" cy="1161720"/>
          </a:xfrm>
          <a:prstGeom prst="rect">
            <a:avLst/>
          </a:prstGeom>
        </p:spPr>
        <p:txBody>
          <a:bodyPr wrap="none" lIns="0" tIns="0" rIns="0" bIns="0" anchor="ctr"/>
          <a:lstStyle/>
          <a:p>
            <a:pPr>
              <a:lnSpc>
                <a:spcPct val="100000"/>
              </a:lnSpc>
            </a:pPr>
            <a:r>
              <a:rPr lang="en-US" sz="4600" dirty="0">
                <a:solidFill>
                  <a:srgbClr val="7030A0"/>
                </a:solidFill>
                <a:latin typeface="Cambria"/>
              </a:rPr>
              <a:t>Alumni Association
</a:t>
            </a:r>
            <a:r>
              <a:rPr lang="en-US" sz="3200" dirty="0">
                <a:solidFill>
                  <a:srgbClr val="7030A0"/>
                </a:solidFill>
                <a:latin typeface="Cambria"/>
              </a:rPr>
              <a:t>Recap</a:t>
            </a:r>
            <a:endParaRPr dirty="0"/>
          </a:p>
        </p:txBody>
      </p:sp>
      <p:sp>
        <p:nvSpPr>
          <p:cNvPr id="176" name="TextShape 2"/>
          <p:cNvSpPr txBox="1"/>
          <p:nvPr/>
        </p:nvSpPr>
        <p:spPr>
          <a:xfrm>
            <a:off x="457200" y="1806480"/>
            <a:ext cx="7619760" cy="4960080"/>
          </a:xfrm>
          <a:prstGeom prst="rect">
            <a:avLst/>
          </a:prstGeom>
        </p:spPr>
        <p:txBody>
          <a:bodyPr/>
          <a:lstStyle/>
          <a:p>
            <a:pPr>
              <a:lnSpc>
                <a:spcPct val="100000"/>
              </a:lnSpc>
              <a:buSzPct val="25000"/>
            </a:pPr>
            <a:r>
              <a:rPr lang="en-US" sz="2200" dirty="0" smtClean="0">
                <a:solidFill>
                  <a:srgbClr val="7030A0"/>
                </a:solidFill>
                <a:latin typeface="Calibri"/>
              </a:rPr>
              <a:t>Achievements</a:t>
            </a:r>
            <a:endParaRPr dirty="0"/>
          </a:p>
          <a:p>
            <a:pPr marL="800100" lvl="1" indent="-342900">
              <a:buSzPct val="25000"/>
              <a:buFont typeface="Arial" panose="020B0604020202020204" pitchFamily="34" charset="0"/>
              <a:buChar char="•"/>
            </a:pPr>
            <a:r>
              <a:rPr lang="en-US" sz="2200" dirty="0">
                <a:solidFill>
                  <a:srgbClr val="7030A0"/>
                </a:solidFill>
                <a:latin typeface="Calibri"/>
              </a:rPr>
              <a:t>Project Framework Built</a:t>
            </a:r>
            <a:endParaRPr dirty="0"/>
          </a:p>
          <a:p>
            <a:pPr marL="800100" lvl="1" indent="-342900">
              <a:buSzPct val="25000"/>
              <a:buFont typeface="Arial" panose="020B0604020202020204" pitchFamily="34" charset="0"/>
              <a:buChar char="•"/>
            </a:pPr>
            <a:r>
              <a:rPr lang="en-US" sz="2200" dirty="0">
                <a:solidFill>
                  <a:srgbClr val="7030A0"/>
                </a:solidFill>
                <a:latin typeface="Calibri"/>
              </a:rPr>
              <a:t>GPS Working</a:t>
            </a:r>
            <a:endParaRPr dirty="0"/>
          </a:p>
          <a:p>
            <a:pPr>
              <a:lnSpc>
                <a:spcPct val="100000"/>
              </a:lnSpc>
              <a:buSzPct val="25000"/>
            </a:pPr>
            <a:r>
              <a:rPr lang="en-US" sz="2200" dirty="0">
                <a:solidFill>
                  <a:srgbClr val="7030A0"/>
                </a:solidFill>
                <a:latin typeface="Calibri"/>
              </a:rPr>
              <a:t>Future Steps</a:t>
            </a:r>
            <a:endParaRPr dirty="0"/>
          </a:p>
          <a:p>
            <a:pPr marL="800100" lvl="1" indent="-342900">
              <a:buSzPct val="25000"/>
              <a:buFont typeface="Arial" panose="020B0604020202020204" pitchFamily="34" charset="0"/>
              <a:buChar char="•"/>
            </a:pPr>
            <a:r>
              <a:rPr lang="en-US" sz="2200" dirty="0">
                <a:solidFill>
                  <a:srgbClr val="7030A0"/>
                </a:solidFill>
                <a:latin typeface="Calibri"/>
              </a:rPr>
              <a:t>Refine Navigation/GPS Role</a:t>
            </a:r>
            <a:endParaRPr dirty="0"/>
          </a:p>
          <a:p>
            <a:pPr marL="800100" lvl="1" indent="-342900">
              <a:buSzPct val="25000"/>
              <a:buFont typeface="Arial" panose="020B0604020202020204" pitchFamily="34" charset="0"/>
              <a:buChar char="•"/>
            </a:pPr>
            <a:r>
              <a:rPr lang="en-US" sz="2200" dirty="0">
                <a:solidFill>
                  <a:srgbClr val="7030A0"/>
                </a:solidFill>
                <a:latin typeface="Calibri"/>
              </a:rPr>
              <a:t>Build for </a:t>
            </a:r>
            <a:r>
              <a:rPr lang="en-US" sz="2200" dirty="0" err="1">
                <a:solidFill>
                  <a:srgbClr val="7030A0"/>
                </a:solidFill>
                <a:latin typeface="Calibri"/>
              </a:rPr>
              <a:t>iOS</a:t>
            </a:r>
            <a:endParaRPr dirty="0"/>
          </a:p>
          <a:p>
            <a:pPr marL="800100" lvl="1" indent="-342900">
              <a:buSzPct val="25000"/>
              <a:buFont typeface="Arial" panose="020B0604020202020204" pitchFamily="34" charset="0"/>
              <a:buChar char="•"/>
            </a:pPr>
            <a:r>
              <a:rPr lang="en-US" sz="2200" dirty="0">
                <a:solidFill>
                  <a:srgbClr val="7030A0"/>
                </a:solidFill>
                <a:latin typeface="Calibri"/>
              </a:rPr>
              <a:t>Manage Data Feed</a:t>
            </a:r>
            <a:endParaRPr dirty="0"/>
          </a:p>
          <a:p>
            <a:pPr marL="800100" lvl="1" indent="-342900">
              <a:buSzPct val="25000"/>
              <a:buFont typeface="Arial" panose="020B0604020202020204" pitchFamily="34" charset="0"/>
              <a:buChar char="•"/>
            </a:pPr>
            <a:r>
              <a:rPr lang="en-US" sz="2200" dirty="0">
                <a:solidFill>
                  <a:srgbClr val="7030A0"/>
                </a:solidFill>
                <a:latin typeface="Calibri"/>
              </a:rPr>
              <a:t>Design For Multiple Devices</a:t>
            </a:r>
            <a:endParaRPr dirty="0"/>
          </a:p>
          <a:p>
            <a:pPr lvl="1">
              <a:buSzPct val="25000"/>
              <a:buFont typeface="StarSymbol"/>
              <a:buChar char=""/>
            </a:pPr>
            <a:endParaRPr dirty="0"/>
          </a:p>
          <a:p>
            <a:pPr>
              <a:lnSpc>
                <a:spcPct val="100000"/>
              </a:lnSpc>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57200" y="274680"/>
            <a:ext cx="7619760" cy="1325520"/>
          </a:xfrm>
          <a:prstGeom prst="rect">
            <a:avLst/>
          </a:prstGeom>
        </p:spPr>
        <p:txBody>
          <a:bodyPr anchor="ctr"/>
          <a:lstStyle/>
          <a:p>
            <a:pPr>
              <a:lnSpc>
                <a:spcPct val="100000"/>
              </a:lnSpc>
            </a:pPr>
            <a:r>
              <a:rPr lang="en-US" sz="4600" dirty="0">
                <a:solidFill>
                  <a:srgbClr val="7030A0"/>
                </a:solidFill>
                <a:latin typeface="Cambria"/>
              </a:rPr>
              <a:t>Alumni </a:t>
            </a:r>
            <a:r>
              <a:rPr lang="en-US" sz="4600" dirty="0" smtClean="0">
                <a:solidFill>
                  <a:srgbClr val="7030A0"/>
                </a:solidFill>
                <a:latin typeface="Cambria"/>
              </a:rPr>
              <a:t>Association</a:t>
            </a:r>
            <a:r>
              <a:rPr lang="en-US" sz="4600" dirty="0">
                <a:solidFill>
                  <a:srgbClr val="7030A0"/>
                </a:solidFill>
                <a:latin typeface="Cambria"/>
              </a:rPr>
              <a:t>
</a:t>
            </a:r>
            <a:r>
              <a:rPr lang="en-US" sz="3200" dirty="0" smtClean="0">
                <a:solidFill>
                  <a:srgbClr val="7030A0"/>
                </a:solidFill>
                <a:latin typeface="Cambria"/>
              </a:rPr>
              <a:t>Feedback</a:t>
            </a:r>
            <a:endParaRPr dirty="0"/>
          </a:p>
        </p:txBody>
      </p:sp>
      <p:sp>
        <p:nvSpPr>
          <p:cNvPr id="185" name="TextShape 2"/>
          <p:cNvSpPr txBox="1"/>
          <p:nvPr/>
        </p:nvSpPr>
        <p:spPr>
          <a:xfrm>
            <a:off x="403920" y="2194560"/>
            <a:ext cx="7277040" cy="462240"/>
          </a:xfrm>
          <a:prstGeom prst="rect">
            <a:avLst/>
          </a:prstGeom>
        </p:spPr>
        <p:txBody>
          <a:bodyPr wrap="none" lIns="90000" tIns="45000" rIns="90000" bIns="45000"/>
          <a:lstStyle/>
          <a:p>
            <a:r>
              <a:rPr lang="en-US" sz="2400" dirty="0" smtClean="0">
                <a:solidFill>
                  <a:srgbClr val="7030A0"/>
                </a:solidFill>
                <a:latin typeface="Calibri"/>
              </a:rPr>
              <a:t>Questions? </a:t>
            </a:r>
          </a:p>
          <a:p>
            <a:r>
              <a:rPr lang="en-US" sz="2400" dirty="0" smtClean="0">
                <a:solidFill>
                  <a:srgbClr val="7030A0"/>
                </a:solidFill>
                <a:latin typeface="Calibri"/>
              </a:rPr>
              <a:t>Feedback?</a:t>
            </a:r>
            <a:endParaRPr dirty="0"/>
          </a:p>
        </p:txBody>
      </p:sp>
    </p:spTree>
    <p:extLst>
      <p:ext uri="{BB962C8B-B14F-4D97-AF65-F5344CB8AC3E}">
        <p14:creationId xmlns:p14="http://schemas.microsoft.com/office/powerpoint/2010/main" val="31169447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457200" y="274680"/>
            <a:ext cx="7619760" cy="1142640"/>
          </a:xfrm>
          <a:prstGeom prst="rect">
            <a:avLst/>
          </a:prstGeom>
        </p:spPr>
        <p:txBody>
          <a:bodyPr anchor="ctr"/>
          <a:lstStyle/>
          <a:p>
            <a:pPr>
              <a:lnSpc>
                <a:spcPct val="100000"/>
              </a:lnSpc>
            </a:pPr>
            <a:r>
              <a:rPr lang="en-US" sz="4600">
                <a:solidFill>
                  <a:srgbClr val="7030A0"/>
                </a:solidFill>
                <a:latin typeface="Cambria"/>
              </a:rPr>
              <a:t>What’s Next</a:t>
            </a:r>
            <a:endParaRPr/>
          </a:p>
        </p:txBody>
      </p:sp>
      <p:sp>
        <p:nvSpPr>
          <p:cNvPr id="198" name="TextShape 2"/>
          <p:cNvSpPr txBox="1"/>
          <p:nvPr/>
        </p:nvSpPr>
        <p:spPr>
          <a:xfrm>
            <a:off x="457200" y="1600200"/>
            <a:ext cx="7619760" cy="4800240"/>
          </a:xfrm>
          <a:prstGeom prst="rect">
            <a:avLst/>
          </a:prstGeom>
        </p:spPr>
        <p:txBody>
          <a:bodyPr/>
          <a:lstStyle/>
          <a:p>
            <a:pPr marL="342900" indent="-342900">
              <a:lnSpc>
                <a:spcPct val="100000"/>
              </a:lnSpc>
              <a:buFont typeface="Arial" panose="020B0604020202020204" pitchFamily="34" charset="0"/>
              <a:buChar char="•"/>
            </a:pPr>
            <a:r>
              <a:rPr lang="en-US" sz="2200" dirty="0">
                <a:solidFill>
                  <a:srgbClr val="7030A0"/>
                </a:solidFill>
                <a:latin typeface="Calibri"/>
              </a:rPr>
              <a:t>Build PHP Templates For </a:t>
            </a:r>
            <a:r>
              <a:rPr lang="en-US" sz="2200" dirty="0" err="1">
                <a:solidFill>
                  <a:srgbClr val="7030A0"/>
                </a:solidFill>
                <a:latin typeface="Calibri"/>
              </a:rPr>
              <a:t>Wordpress</a:t>
            </a:r>
            <a:endParaRPr dirty="0"/>
          </a:p>
          <a:p>
            <a:pPr marL="342900" indent="-342900">
              <a:lnSpc>
                <a:spcPct val="100000"/>
              </a:lnSpc>
              <a:buFont typeface="Arial" panose="020B0604020202020204" pitchFamily="34" charset="0"/>
              <a:buChar char="•"/>
            </a:pPr>
            <a:r>
              <a:rPr lang="en-US" sz="2200" dirty="0">
                <a:solidFill>
                  <a:srgbClr val="7030A0"/>
                </a:solidFill>
                <a:latin typeface="Calibri"/>
              </a:rPr>
              <a:t>Flesh-Out Website Interiors</a:t>
            </a:r>
            <a:endParaRPr dirty="0"/>
          </a:p>
          <a:p>
            <a:pPr marL="342900" indent="-342900">
              <a:lnSpc>
                <a:spcPct val="100000"/>
              </a:lnSpc>
              <a:buFont typeface="Arial" panose="020B0604020202020204" pitchFamily="34" charset="0"/>
              <a:buChar char="•"/>
            </a:pPr>
            <a:r>
              <a:rPr lang="en-US" sz="2200" dirty="0">
                <a:solidFill>
                  <a:srgbClr val="7030A0"/>
                </a:solidFill>
                <a:latin typeface="Calibri"/>
              </a:rPr>
              <a:t>Have App Content Approved By UWSP</a:t>
            </a:r>
            <a:endParaRPr dirty="0"/>
          </a:p>
          <a:p>
            <a:pPr marL="342900" indent="-342900">
              <a:lnSpc>
                <a:spcPct val="100000"/>
              </a:lnSpc>
              <a:buFont typeface="Arial" panose="020B0604020202020204" pitchFamily="34" charset="0"/>
              <a:buChar char="•"/>
            </a:pPr>
            <a:r>
              <a:rPr lang="en-US" sz="2200" dirty="0">
                <a:solidFill>
                  <a:srgbClr val="7030A0"/>
                </a:solidFill>
                <a:latin typeface="Calibri"/>
              </a:rPr>
              <a:t>Build Data Feed For App</a:t>
            </a:r>
            <a:endParaRPr dirty="0"/>
          </a:p>
          <a:p>
            <a:pPr>
              <a:lnSpc>
                <a:spcPct val="100000"/>
              </a:lnSpc>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457200" y="914400"/>
            <a:ext cx="8229240" cy="914040"/>
          </a:xfrm>
          <a:prstGeom prst="rect">
            <a:avLst/>
          </a:prstGeom>
        </p:spPr>
        <p:txBody>
          <a:bodyPr anchor="ctr"/>
          <a:lstStyle/>
          <a:p>
            <a:pPr>
              <a:lnSpc>
                <a:spcPct val="100000"/>
              </a:lnSpc>
            </a:pPr>
            <a:r>
              <a:rPr lang="en-US" sz="4600">
                <a:solidFill>
                  <a:srgbClr val="7030A0"/>
                </a:solidFill>
                <a:latin typeface="Cambria"/>
              </a:rPr>
              <a:t>Questions?</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187"/>
          <p:cNvPicPr/>
          <p:nvPr/>
        </p:nvPicPr>
        <p:blipFill>
          <a:blip r:embed="rId2"/>
          <a:stretch>
            <a:fillRect/>
          </a:stretch>
        </p:blipFill>
        <p:spPr>
          <a:xfrm>
            <a:off x="4480560" y="934800"/>
            <a:ext cx="3792600" cy="1198800"/>
          </a:xfrm>
          <a:prstGeom prst="rect">
            <a:avLst/>
          </a:prstGeom>
        </p:spPr>
      </p:pic>
      <p:sp>
        <p:nvSpPr>
          <p:cNvPr id="189" name="TextShape 1"/>
          <p:cNvSpPr txBox="1"/>
          <p:nvPr/>
        </p:nvSpPr>
        <p:spPr>
          <a:xfrm>
            <a:off x="457200" y="1920600"/>
            <a:ext cx="7619760" cy="4388760"/>
          </a:xfrm>
          <a:prstGeom prst="rect">
            <a:avLst/>
          </a:prstGeom>
        </p:spPr>
        <p:txBody>
          <a:bodyPr/>
          <a:lstStyle/>
          <a:p>
            <a:pPr>
              <a:lnSpc>
                <a:spcPct val="100000"/>
              </a:lnSpc>
              <a:buSzPct val="25000"/>
            </a:pPr>
            <a:r>
              <a:rPr lang="en-US" sz="2400" dirty="0" smtClean="0">
                <a:solidFill>
                  <a:srgbClr val="7030A0"/>
                </a:solidFill>
                <a:latin typeface="Calibri"/>
              </a:rPr>
              <a:t>Client’s </a:t>
            </a:r>
            <a:r>
              <a:rPr lang="en-US" sz="2400" dirty="0">
                <a:solidFill>
                  <a:srgbClr val="7030A0"/>
                </a:solidFill>
                <a:latin typeface="Calibri"/>
              </a:rPr>
              <a:t>Needs</a:t>
            </a:r>
            <a:endParaRPr dirty="0"/>
          </a:p>
          <a:p>
            <a:pPr marL="800100" lvl="1" indent="-342900">
              <a:buSzPct val="25000"/>
              <a:buFont typeface="Arial" panose="020B0604020202020204" pitchFamily="34" charset="0"/>
              <a:buChar char="•"/>
            </a:pPr>
            <a:r>
              <a:rPr lang="en-US" sz="2000" dirty="0">
                <a:solidFill>
                  <a:srgbClr val="7030A0"/>
                </a:solidFill>
                <a:latin typeface="Calibri"/>
              </a:rPr>
              <a:t>Picking Up The Project</a:t>
            </a:r>
            <a:endParaRPr dirty="0"/>
          </a:p>
          <a:p>
            <a:pPr marL="800100" lvl="1" indent="-342900">
              <a:buSzPct val="25000"/>
              <a:buFont typeface="Arial" panose="020B0604020202020204" pitchFamily="34" charset="0"/>
              <a:buChar char="•"/>
            </a:pPr>
            <a:r>
              <a:rPr lang="en-US" sz="2000" dirty="0">
                <a:solidFill>
                  <a:srgbClr val="7030A0"/>
                </a:solidFill>
                <a:latin typeface="Calibri"/>
              </a:rPr>
              <a:t>Promote Their Store</a:t>
            </a:r>
            <a:endParaRPr dirty="0"/>
          </a:p>
          <a:p>
            <a:pPr marL="800100" lvl="1" indent="-342900">
              <a:buSzPct val="25000"/>
              <a:buFont typeface="Arial" panose="020B0604020202020204" pitchFamily="34" charset="0"/>
              <a:buChar char="•"/>
            </a:pPr>
            <a:r>
              <a:rPr lang="en-US" sz="2000" dirty="0">
                <a:solidFill>
                  <a:srgbClr val="7030A0"/>
                </a:solidFill>
                <a:latin typeface="Calibri"/>
              </a:rPr>
              <a:t>Name Change From </a:t>
            </a:r>
            <a:r>
              <a:rPr lang="en-US" sz="2000" dirty="0" err="1">
                <a:solidFill>
                  <a:srgbClr val="7030A0"/>
                </a:solidFill>
                <a:latin typeface="Calibri"/>
              </a:rPr>
              <a:t>Lensmire's</a:t>
            </a:r>
            <a:endParaRPr dirty="0"/>
          </a:p>
          <a:p>
            <a:pPr marL="800100" lvl="1" indent="-342900">
              <a:buSzPct val="25000"/>
              <a:buFont typeface="Arial" panose="020B0604020202020204" pitchFamily="34" charset="0"/>
              <a:buChar char="•"/>
            </a:pPr>
            <a:r>
              <a:rPr lang="en-US" sz="2000" dirty="0">
                <a:solidFill>
                  <a:srgbClr val="7030A0"/>
                </a:solidFill>
                <a:latin typeface="Calibri"/>
              </a:rPr>
              <a:t>Search Engine Optimization</a:t>
            </a:r>
            <a:endParaRPr dirty="0"/>
          </a:p>
          <a:p>
            <a:pPr marL="800100" lvl="1" indent="-342900">
              <a:buSzPct val="25000"/>
              <a:buFont typeface="Arial" panose="020B0604020202020204" pitchFamily="34" charset="0"/>
              <a:buChar char="•"/>
            </a:pPr>
            <a:r>
              <a:rPr lang="en-US" sz="2000" dirty="0">
                <a:solidFill>
                  <a:srgbClr val="7030A0"/>
                </a:solidFill>
                <a:latin typeface="Calibri"/>
              </a:rPr>
              <a:t>Easy </a:t>
            </a:r>
            <a:r>
              <a:rPr lang="en-US" sz="2000" dirty="0" err="1" smtClean="0">
                <a:solidFill>
                  <a:srgbClr val="7030A0"/>
                </a:solidFill>
                <a:latin typeface="Calibri"/>
              </a:rPr>
              <a:t>Editability</a:t>
            </a:r>
            <a:endParaRPr dirty="0"/>
          </a:p>
          <a:p>
            <a:pPr marL="800100" lvl="1" indent="-342900">
              <a:buSzPct val="25000"/>
              <a:buFont typeface="Arial" panose="020B0604020202020204" pitchFamily="34" charset="0"/>
              <a:buChar char="•"/>
            </a:pPr>
            <a:r>
              <a:rPr lang="en-US" sz="2000" dirty="0">
                <a:solidFill>
                  <a:srgbClr val="7030A0"/>
                </a:solidFill>
                <a:latin typeface="Calibri"/>
              </a:rPr>
              <a:t>Social Media Connections</a:t>
            </a:r>
            <a:endParaRPr dirty="0"/>
          </a:p>
          <a:p>
            <a:pPr>
              <a:lnSpc>
                <a:spcPct val="100000"/>
              </a:lnSpc>
            </a:pPr>
            <a:endParaRPr dirty="0"/>
          </a:p>
        </p:txBody>
      </p:sp>
      <p:sp>
        <p:nvSpPr>
          <p:cNvPr id="190" name="TextShape 2"/>
          <p:cNvSpPr txBox="1"/>
          <p:nvPr/>
        </p:nvSpPr>
        <p:spPr>
          <a:xfrm>
            <a:off x="457200" y="274680"/>
            <a:ext cx="7619760" cy="1325520"/>
          </a:xfrm>
          <a:prstGeom prst="rect">
            <a:avLst/>
          </a:prstGeom>
        </p:spPr>
        <p:txBody>
          <a:bodyPr anchor="ctr"/>
          <a:lstStyle/>
          <a:p>
            <a:pPr>
              <a:lnSpc>
                <a:spcPct val="100000"/>
              </a:lnSpc>
            </a:pPr>
            <a:r>
              <a:rPr lang="en-US" sz="4600">
                <a:solidFill>
                  <a:srgbClr val="7030A0"/>
                </a:solidFill>
                <a:latin typeface="Cambria"/>
              </a:rPr>
              <a:t>Village Gardens
</a:t>
            </a:r>
            <a:r>
              <a:rPr lang="en-US" sz="3200">
                <a:solidFill>
                  <a:srgbClr val="7030A0"/>
                </a:solidFill>
                <a:latin typeface="Cambria"/>
              </a:rPr>
              <a:t>Introduction</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457200" y="1920600"/>
            <a:ext cx="7619760" cy="4388760"/>
          </a:xfrm>
          <a:prstGeom prst="rect">
            <a:avLst/>
          </a:prstGeom>
        </p:spPr>
        <p:txBody>
          <a:bodyPr/>
          <a:lstStyle/>
          <a:p>
            <a:pPr>
              <a:lnSpc>
                <a:spcPct val="100000"/>
              </a:lnSpc>
            </a:pPr>
            <a:r>
              <a:rPr lang="en-US" sz="2400" dirty="0">
                <a:solidFill>
                  <a:srgbClr val="7030A0"/>
                </a:solidFill>
                <a:latin typeface="Calibri"/>
              </a:rPr>
              <a:t>Inspired By</a:t>
            </a:r>
            <a:endParaRPr lang="en-US" dirty="0"/>
          </a:p>
          <a:p>
            <a:pPr marL="800100" lvl="1" indent="-342900">
              <a:buSzPct val="25000"/>
              <a:buFont typeface="Arial" panose="020B0604020202020204" pitchFamily="34" charset="0"/>
              <a:buChar char="•"/>
            </a:pPr>
            <a:r>
              <a:rPr lang="en-US" sz="2000" dirty="0">
                <a:solidFill>
                  <a:srgbClr val="7030A0"/>
                </a:solidFill>
                <a:latin typeface="Calibri"/>
              </a:rPr>
              <a:t>Natural Color Scheme</a:t>
            </a:r>
            <a:endParaRPr lang="en-US" dirty="0"/>
          </a:p>
          <a:p>
            <a:pPr marL="800100" lvl="1" indent="-342900">
              <a:buSzPct val="25000"/>
              <a:buFont typeface="Arial" panose="020B0604020202020204" pitchFamily="34" charset="0"/>
              <a:buChar char="•"/>
            </a:pPr>
            <a:r>
              <a:rPr lang="en-US" sz="2000" dirty="0">
                <a:solidFill>
                  <a:srgbClr val="7030A0"/>
                </a:solidFill>
                <a:latin typeface="Calibri"/>
              </a:rPr>
              <a:t>Color Scheme Built From </a:t>
            </a:r>
            <a:r>
              <a:rPr lang="en-US" sz="2000" dirty="0" smtClean="0">
                <a:solidFill>
                  <a:srgbClr val="7030A0"/>
                </a:solidFill>
                <a:latin typeface="Calibri"/>
              </a:rPr>
              <a:t>Logo</a:t>
            </a:r>
            <a:endParaRPr lang="en-US" sz="2400" dirty="0" smtClean="0">
              <a:solidFill>
                <a:srgbClr val="7030A0"/>
              </a:solidFill>
              <a:latin typeface="Calibri"/>
            </a:endParaRPr>
          </a:p>
          <a:p>
            <a:pPr>
              <a:lnSpc>
                <a:spcPct val="100000"/>
              </a:lnSpc>
            </a:pPr>
            <a:r>
              <a:rPr lang="en-US" sz="2400" dirty="0" smtClean="0">
                <a:solidFill>
                  <a:srgbClr val="7030A0"/>
                </a:solidFill>
                <a:latin typeface="Calibri"/>
              </a:rPr>
              <a:t>First Versions</a:t>
            </a:r>
          </a:p>
          <a:p>
            <a:pPr>
              <a:lnSpc>
                <a:spcPct val="100000"/>
              </a:lnSpc>
            </a:pPr>
            <a:endParaRPr dirty="0"/>
          </a:p>
        </p:txBody>
      </p:sp>
      <p:sp>
        <p:nvSpPr>
          <p:cNvPr id="192" name="TextShape 2"/>
          <p:cNvSpPr txBox="1"/>
          <p:nvPr/>
        </p:nvSpPr>
        <p:spPr>
          <a:xfrm>
            <a:off x="457200" y="274680"/>
            <a:ext cx="7619760" cy="1325520"/>
          </a:xfrm>
          <a:prstGeom prst="rect">
            <a:avLst/>
          </a:prstGeom>
        </p:spPr>
        <p:txBody>
          <a:bodyPr anchor="ctr"/>
          <a:lstStyle/>
          <a:p>
            <a:pPr>
              <a:lnSpc>
                <a:spcPct val="100000"/>
              </a:lnSpc>
            </a:pPr>
            <a:r>
              <a:rPr lang="en-US" sz="4600" dirty="0">
                <a:solidFill>
                  <a:srgbClr val="7030A0"/>
                </a:solidFill>
                <a:latin typeface="Cambria"/>
              </a:rPr>
              <a:t>Village Gardens
</a:t>
            </a:r>
            <a:r>
              <a:rPr lang="en-US" sz="3200" dirty="0" smtClean="0">
                <a:solidFill>
                  <a:srgbClr val="7030A0"/>
                </a:solidFill>
                <a:latin typeface="Cambria"/>
              </a:rPr>
              <a:t>Design</a:t>
            </a:r>
            <a:endParaRPr dirty="0"/>
          </a:p>
        </p:txBody>
      </p:sp>
      <p:pic>
        <p:nvPicPr>
          <p:cNvPr id="4" name="Picture 3" descr="G:\WDMD\WDMD 480\VillageGarden\Designs\PrototypeSit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2" r="4235" b="20922"/>
          <a:stretch/>
        </p:blipFill>
        <p:spPr bwMode="auto">
          <a:xfrm>
            <a:off x="4599469" y="3729685"/>
            <a:ext cx="3477491" cy="30311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WDMD\WDMD 480\VillageGarden\Designs\PrototypeSite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2" t="3982" r="4470" b="4219"/>
          <a:stretch/>
        </p:blipFill>
        <p:spPr bwMode="auto">
          <a:xfrm>
            <a:off x="457200" y="3867788"/>
            <a:ext cx="3809880" cy="2726678"/>
          </a:xfrm>
          <a:prstGeom prst="rect">
            <a:avLst/>
          </a:prstGeom>
          <a:noFill/>
          <a:extLst>
            <a:ext uri="{909E8E84-426E-40DD-AFC4-6F175D3DCCD1}">
              <a14:hiddenFill xmlns:a14="http://schemas.microsoft.com/office/drawing/2010/main">
                <a:solidFill>
                  <a:srgbClr val="FFFFFF"/>
                </a:solidFill>
              </a14:hiddenFill>
            </a:ext>
          </a:extLst>
        </p:spPr>
      </p:pic>
      <p:sp>
        <p:nvSpPr>
          <p:cNvPr id="6" name="TextShape 2"/>
          <p:cNvSpPr txBox="1"/>
          <p:nvPr/>
        </p:nvSpPr>
        <p:spPr>
          <a:xfrm>
            <a:off x="457200" y="2849880"/>
            <a:ext cx="4244280" cy="1310640"/>
          </a:xfrm>
          <a:prstGeom prst="rect">
            <a:avLst/>
          </a:prstGeom>
        </p:spPr>
        <p:txBody>
          <a:bodyPr wrap="none" lIns="90000" tIns="45000" rIns="90000" bIns="45000"/>
          <a:lstStyle/>
          <a:p>
            <a:pPr lvl="1">
              <a:buSzPct val="25000"/>
            </a:pP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457200" y="1920600"/>
            <a:ext cx="7619760" cy="4388760"/>
          </a:xfrm>
          <a:prstGeom prst="rect">
            <a:avLst/>
          </a:prstGeom>
        </p:spPr>
        <p:txBody>
          <a:bodyPr/>
          <a:lstStyle/>
          <a:p>
            <a:r>
              <a:rPr lang="en-US" sz="2400" dirty="0">
                <a:solidFill>
                  <a:srgbClr val="7030A0"/>
                </a:solidFill>
                <a:latin typeface="Calibri"/>
              </a:rPr>
              <a:t>Final Designs</a:t>
            </a:r>
            <a:endParaRPr lang="en-US" dirty="0"/>
          </a:p>
          <a:p>
            <a:pPr marL="800100" lvl="1" indent="-342900">
              <a:buSzPct val="25000"/>
              <a:buFont typeface="Arial" panose="020B0604020202020204" pitchFamily="34" charset="0"/>
              <a:buChar char="•"/>
            </a:pPr>
            <a:r>
              <a:rPr lang="en-US" sz="2000" dirty="0">
                <a:solidFill>
                  <a:srgbClr val="7030A0"/>
                </a:solidFill>
                <a:latin typeface="Calibri"/>
              </a:rPr>
              <a:t>Constructed From Their Favorite Parts Of Initial Designs</a:t>
            </a:r>
            <a:endParaRPr lang="en-US" dirty="0"/>
          </a:p>
          <a:p>
            <a:pPr marL="800100" lvl="1" indent="-342900">
              <a:buSzPct val="25000"/>
              <a:buFont typeface="Arial" panose="020B0604020202020204" pitchFamily="34" charset="0"/>
              <a:buChar char="•"/>
            </a:pPr>
            <a:r>
              <a:rPr lang="en-US" sz="2000" dirty="0">
                <a:solidFill>
                  <a:srgbClr val="7030A0"/>
                </a:solidFill>
                <a:latin typeface="Calibri"/>
              </a:rPr>
              <a:t>Prominently Features Contact Information And Social Media</a:t>
            </a:r>
            <a:endParaRPr lang="en-US" dirty="0"/>
          </a:p>
          <a:p>
            <a:pPr marL="800100" lvl="1" indent="-342900">
              <a:buSzPct val="25000"/>
              <a:buFont typeface="Arial" panose="020B0604020202020204" pitchFamily="34" charset="0"/>
              <a:buChar char="•"/>
            </a:pPr>
            <a:r>
              <a:rPr lang="en-US" sz="2000" dirty="0">
                <a:solidFill>
                  <a:srgbClr val="7030A0"/>
                </a:solidFill>
                <a:latin typeface="Calibri"/>
              </a:rPr>
              <a:t>Large Images That Show The Greenhouse</a:t>
            </a:r>
            <a:endParaRPr lang="en-US" dirty="0"/>
          </a:p>
          <a:p>
            <a:pPr marL="800100" lvl="1" indent="-342900">
              <a:buSzPct val="25000"/>
              <a:buFont typeface="Arial" panose="020B0604020202020204" pitchFamily="34" charset="0"/>
              <a:buChar char="•"/>
            </a:pPr>
            <a:r>
              <a:rPr lang="en-US" sz="2000" dirty="0">
                <a:solidFill>
                  <a:srgbClr val="7030A0"/>
                </a:solidFill>
                <a:latin typeface="Calibri"/>
              </a:rPr>
              <a:t>Pages And Slides That Describe What They Do</a:t>
            </a:r>
            <a:endParaRPr lang="en-US" dirty="0"/>
          </a:p>
          <a:p>
            <a:pPr marL="800100" lvl="1" indent="-342900">
              <a:buSzPct val="25000"/>
              <a:buFont typeface="Arial" panose="020B0604020202020204" pitchFamily="34" charset="0"/>
              <a:buChar char="•"/>
            </a:pPr>
            <a:r>
              <a:rPr lang="en-US" sz="2000" dirty="0">
                <a:solidFill>
                  <a:srgbClr val="7030A0"/>
                </a:solidFill>
                <a:latin typeface="Calibri"/>
              </a:rPr>
              <a:t>Better Representation Of Village Gardens</a:t>
            </a:r>
            <a:endParaRPr lang="en-US" dirty="0"/>
          </a:p>
          <a:p>
            <a:pPr>
              <a:lnSpc>
                <a:spcPct val="100000"/>
              </a:lnSpc>
            </a:pPr>
            <a:endParaRPr dirty="0"/>
          </a:p>
        </p:txBody>
      </p:sp>
      <p:sp>
        <p:nvSpPr>
          <p:cNvPr id="192" name="TextShape 2"/>
          <p:cNvSpPr txBox="1"/>
          <p:nvPr/>
        </p:nvSpPr>
        <p:spPr>
          <a:xfrm>
            <a:off x="457200" y="274680"/>
            <a:ext cx="7619760" cy="1325520"/>
          </a:xfrm>
          <a:prstGeom prst="rect">
            <a:avLst/>
          </a:prstGeom>
        </p:spPr>
        <p:txBody>
          <a:bodyPr anchor="ctr"/>
          <a:lstStyle/>
          <a:p>
            <a:pPr>
              <a:lnSpc>
                <a:spcPct val="100000"/>
              </a:lnSpc>
            </a:pPr>
            <a:r>
              <a:rPr lang="en-US" sz="4600" dirty="0">
                <a:solidFill>
                  <a:srgbClr val="7030A0"/>
                </a:solidFill>
                <a:latin typeface="Cambria"/>
              </a:rPr>
              <a:t>Village Gardens
</a:t>
            </a:r>
            <a:r>
              <a:rPr lang="en-US" sz="3200" dirty="0" smtClean="0">
                <a:solidFill>
                  <a:srgbClr val="7030A0"/>
                </a:solidFill>
                <a:latin typeface="Cambria"/>
              </a:rPr>
              <a:t>Design</a:t>
            </a:r>
            <a:endParaRPr dirty="0"/>
          </a:p>
        </p:txBody>
      </p:sp>
    </p:spTree>
    <p:extLst>
      <p:ext uri="{BB962C8B-B14F-4D97-AF65-F5344CB8AC3E}">
        <p14:creationId xmlns:p14="http://schemas.microsoft.com/office/powerpoint/2010/main" val="39672794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457200" y="274680"/>
            <a:ext cx="7619760" cy="1325520"/>
          </a:xfrm>
          <a:prstGeom prst="rect">
            <a:avLst/>
          </a:prstGeom>
        </p:spPr>
        <p:txBody>
          <a:bodyPr anchor="ctr"/>
          <a:lstStyle/>
          <a:p>
            <a:pPr>
              <a:lnSpc>
                <a:spcPct val="100000"/>
              </a:lnSpc>
            </a:pPr>
            <a:r>
              <a:rPr lang="en-US" sz="4600">
                <a:solidFill>
                  <a:srgbClr val="7030A0"/>
                </a:solidFill>
                <a:latin typeface="Cambria"/>
              </a:rPr>
              <a:t>Village Gardens
</a:t>
            </a:r>
            <a:r>
              <a:rPr lang="en-US" sz="3200">
                <a:solidFill>
                  <a:srgbClr val="7030A0"/>
                </a:solidFill>
                <a:latin typeface="Cambria"/>
              </a:rPr>
              <a:t>Demo</a:t>
            </a:r>
            <a:endParaRPr/>
          </a:p>
        </p:txBody>
      </p:sp>
      <p:sp>
        <p:nvSpPr>
          <p:cNvPr id="194" name="TextShape 2"/>
          <p:cNvSpPr txBox="1"/>
          <p:nvPr/>
        </p:nvSpPr>
        <p:spPr>
          <a:xfrm>
            <a:off x="403920" y="2194560"/>
            <a:ext cx="7277040" cy="462240"/>
          </a:xfrm>
          <a:prstGeom prst="rect">
            <a:avLst/>
          </a:prstGeom>
        </p:spPr>
        <p:txBody>
          <a:bodyPr wrap="none" lIns="90000" tIns="45000" rIns="90000" bIns="45000"/>
          <a:lstStyle/>
          <a:p>
            <a:r>
              <a:rPr lang="en-US" sz="2400">
                <a:solidFill>
                  <a:srgbClr val="7030A0"/>
                </a:solidFill>
                <a:latin typeface="Calibri"/>
              </a:rPr>
              <a:t>Responsive Template Demo</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Shape 1"/>
          <p:cNvSpPr txBox="1"/>
          <p:nvPr/>
        </p:nvSpPr>
        <p:spPr>
          <a:xfrm>
            <a:off x="457200" y="1920600"/>
            <a:ext cx="7619760" cy="6583320"/>
          </a:xfrm>
          <a:prstGeom prst="rect">
            <a:avLst/>
          </a:prstGeom>
        </p:spPr>
        <p:txBody>
          <a:bodyPr/>
          <a:lstStyle/>
          <a:p>
            <a:r>
              <a:rPr lang="en-US" sz="2400" dirty="0">
                <a:solidFill>
                  <a:srgbClr val="7030A0"/>
                </a:solidFill>
                <a:latin typeface="Calibri"/>
              </a:rPr>
              <a:t>Achievements</a:t>
            </a:r>
            <a:endParaRPr dirty="0"/>
          </a:p>
          <a:p>
            <a:pPr marL="800100" lvl="1" indent="-342900">
              <a:buSzPct val="25000"/>
              <a:buFont typeface="Arial" panose="020B0604020202020204" pitchFamily="34" charset="0"/>
              <a:buChar char="•"/>
            </a:pPr>
            <a:r>
              <a:rPr lang="en-US" sz="2000" dirty="0">
                <a:solidFill>
                  <a:srgbClr val="7030A0"/>
                </a:solidFill>
                <a:latin typeface="Calibri"/>
              </a:rPr>
              <a:t>Responsive Template Built</a:t>
            </a:r>
            <a:endParaRPr dirty="0"/>
          </a:p>
          <a:p>
            <a:pPr marL="800100" lvl="1" indent="-342900">
              <a:buSzPct val="25000"/>
              <a:buFont typeface="Arial" panose="020B0604020202020204" pitchFamily="34" charset="0"/>
              <a:buChar char="•"/>
            </a:pPr>
            <a:r>
              <a:rPr lang="en-US" sz="2000" dirty="0" err="1">
                <a:solidFill>
                  <a:srgbClr val="7030A0"/>
                </a:solidFill>
                <a:latin typeface="Calibri"/>
              </a:rPr>
              <a:t>Wordpress</a:t>
            </a:r>
            <a:r>
              <a:rPr lang="en-US" sz="2000" dirty="0">
                <a:solidFill>
                  <a:srgbClr val="7030A0"/>
                </a:solidFill>
                <a:latin typeface="Calibri"/>
              </a:rPr>
              <a:t> Development Environment (</a:t>
            </a:r>
            <a:r>
              <a:rPr lang="en-US" sz="2000" dirty="0" err="1">
                <a:solidFill>
                  <a:srgbClr val="7030A0"/>
                </a:solidFill>
                <a:latin typeface="Calibri"/>
              </a:rPr>
              <a:t>Godaddy</a:t>
            </a:r>
            <a:r>
              <a:rPr lang="en-US" sz="2000" dirty="0">
                <a:solidFill>
                  <a:srgbClr val="7030A0"/>
                </a:solidFill>
                <a:latin typeface="Calibri"/>
              </a:rPr>
              <a:t>)</a:t>
            </a:r>
            <a:endParaRPr dirty="0"/>
          </a:p>
          <a:p>
            <a:r>
              <a:rPr lang="en-US" sz="2400" dirty="0">
                <a:solidFill>
                  <a:srgbClr val="7030A0"/>
                </a:solidFill>
                <a:latin typeface="Calibri"/>
              </a:rPr>
              <a:t>Roadblocks</a:t>
            </a:r>
            <a:endParaRPr dirty="0"/>
          </a:p>
          <a:p>
            <a:pPr marL="800100" lvl="1" indent="-342900">
              <a:buSzPct val="25000"/>
              <a:buFont typeface="Arial" panose="020B0604020202020204" pitchFamily="34" charset="0"/>
              <a:buChar char="•"/>
            </a:pPr>
            <a:r>
              <a:rPr lang="en-US" sz="2000" dirty="0">
                <a:solidFill>
                  <a:srgbClr val="7030A0"/>
                </a:solidFill>
                <a:latin typeface="Calibri"/>
              </a:rPr>
              <a:t>Responsive Template Styling/Layout Hurdles</a:t>
            </a:r>
            <a:endParaRPr dirty="0"/>
          </a:p>
          <a:p>
            <a:r>
              <a:rPr lang="en-US" sz="2400" dirty="0">
                <a:solidFill>
                  <a:srgbClr val="7030A0"/>
                </a:solidFill>
                <a:latin typeface="Calibri"/>
              </a:rPr>
              <a:t>Future Steps</a:t>
            </a:r>
            <a:endParaRPr dirty="0"/>
          </a:p>
          <a:p>
            <a:pPr marL="800100" lvl="1" indent="-342900">
              <a:buSzPct val="25000"/>
              <a:buFont typeface="Arial" panose="020B0604020202020204" pitchFamily="34" charset="0"/>
              <a:buChar char="•"/>
            </a:pPr>
            <a:r>
              <a:rPr lang="en-US" sz="2000" dirty="0">
                <a:solidFill>
                  <a:srgbClr val="7030A0"/>
                </a:solidFill>
                <a:latin typeface="Calibri"/>
              </a:rPr>
              <a:t>Converting Templates To </a:t>
            </a:r>
            <a:r>
              <a:rPr lang="en-US" sz="2000" dirty="0" err="1">
                <a:solidFill>
                  <a:srgbClr val="7030A0"/>
                </a:solidFill>
                <a:latin typeface="Calibri"/>
              </a:rPr>
              <a:t>Wordpress</a:t>
            </a:r>
            <a:endParaRPr dirty="0"/>
          </a:p>
          <a:p>
            <a:pPr marL="800100" lvl="1" indent="-342900">
              <a:buSzPct val="25000"/>
              <a:buFont typeface="Arial" panose="020B0604020202020204" pitchFamily="34" charset="0"/>
              <a:buChar char="•"/>
            </a:pPr>
            <a:r>
              <a:rPr lang="en-US" sz="2000" dirty="0">
                <a:solidFill>
                  <a:srgbClr val="7030A0"/>
                </a:solidFill>
                <a:latin typeface="Calibri"/>
              </a:rPr>
              <a:t>Creating Templates For Interior Pages</a:t>
            </a:r>
            <a:endParaRPr dirty="0"/>
          </a:p>
          <a:p>
            <a:pPr marL="800100" lvl="1" indent="-342900">
              <a:buSzPct val="25000"/>
              <a:buFont typeface="Arial" panose="020B0604020202020204" pitchFamily="34" charset="0"/>
              <a:buChar char="•"/>
            </a:pPr>
            <a:r>
              <a:rPr lang="en-US" sz="2000" dirty="0">
                <a:solidFill>
                  <a:srgbClr val="7030A0"/>
                </a:solidFill>
                <a:latin typeface="Calibri"/>
              </a:rPr>
              <a:t>Implement Working Slideshow</a:t>
            </a:r>
            <a:endParaRPr dirty="0"/>
          </a:p>
          <a:p>
            <a:pPr marL="800100" lvl="1" indent="-342900">
              <a:buSzPct val="25000"/>
              <a:buFont typeface="Arial" panose="020B0604020202020204" pitchFamily="34" charset="0"/>
              <a:buChar char="•"/>
            </a:pPr>
            <a:r>
              <a:rPr lang="en-US" sz="2000" dirty="0">
                <a:solidFill>
                  <a:srgbClr val="7030A0"/>
                </a:solidFill>
                <a:latin typeface="Calibri"/>
              </a:rPr>
              <a:t>Fill With Content</a:t>
            </a:r>
            <a:endParaRPr dirty="0"/>
          </a:p>
          <a:p>
            <a:pPr>
              <a:lnSpc>
                <a:spcPct val="100000"/>
              </a:lnSpc>
            </a:pPr>
            <a:endParaRPr dirty="0"/>
          </a:p>
        </p:txBody>
      </p:sp>
      <p:sp>
        <p:nvSpPr>
          <p:cNvPr id="196" name="TextShape 2"/>
          <p:cNvSpPr txBox="1"/>
          <p:nvPr/>
        </p:nvSpPr>
        <p:spPr>
          <a:xfrm>
            <a:off x="457200" y="274680"/>
            <a:ext cx="7619760" cy="1325520"/>
          </a:xfrm>
          <a:prstGeom prst="rect">
            <a:avLst/>
          </a:prstGeom>
        </p:spPr>
        <p:txBody>
          <a:bodyPr anchor="ctr"/>
          <a:lstStyle/>
          <a:p>
            <a:pPr>
              <a:lnSpc>
                <a:spcPct val="100000"/>
              </a:lnSpc>
            </a:pPr>
            <a:r>
              <a:rPr lang="en-US" sz="4600" dirty="0">
                <a:solidFill>
                  <a:srgbClr val="7030A0"/>
                </a:solidFill>
                <a:latin typeface="Cambria"/>
              </a:rPr>
              <a:t>Village Gardens
</a:t>
            </a:r>
            <a:r>
              <a:rPr lang="en-US" sz="3200" dirty="0">
                <a:solidFill>
                  <a:srgbClr val="7030A0"/>
                </a:solidFill>
                <a:latin typeface="Cambria"/>
              </a:rPr>
              <a:t>Recap</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57200" y="274680"/>
            <a:ext cx="7619760" cy="1325520"/>
          </a:xfrm>
          <a:prstGeom prst="rect">
            <a:avLst/>
          </a:prstGeom>
        </p:spPr>
        <p:txBody>
          <a:bodyPr anchor="ctr"/>
          <a:lstStyle/>
          <a:p>
            <a:pPr>
              <a:lnSpc>
                <a:spcPct val="100000"/>
              </a:lnSpc>
            </a:pPr>
            <a:r>
              <a:rPr lang="en-US" sz="4600" dirty="0">
                <a:solidFill>
                  <a:srgbClr val="7030A0"/>
                </a:solidFill>
                <a:latin typeface="Cambria"/>
              </a:rPr>
              <a:t>Village Gardens 
</a:t>
            </a:r>
            <a:r>
              <a:rPr lang="en-US" sz="3200" dirty="0" smtClean="0">
                <a:solidFill>
                  <a:srgbClr val="7030A0"/>
                </a:solidFill>
                <a:latin typeface="Cambria"/>
              </a:rPr>
              <a:t>Feedback</a:t>
            </a:r>
            <a:endParaRPr dirty="0"/>
          </a:p>
        </p:txBody>
      </p:sp>
      <p:sp>
        <p:nvSpPr>
          <p:cNvPr id="185" name="TextShape 2"/>
          <p:cNvSpPr txBox="1"/>
          <p:nvPr/>
        </p:nvSpPr>
        <p:spPr>
          <a:xfrm>
            <a:off x="403920" y="2194560"/>
            <a:ext cx="7277040" cy="462240"/>
          </a:xfrm>
          <a:prstGeom prst="rect">
            <a:avLst/>
          </a:prstGeom>
        </p:spPr>
        <p:txBody>
          <a:bodyPr wrap="none" lIns="90000" tIns="45000" rIns="90000" bIns="45000"/>
          <a:lstStyle/>
          <a:p>
            <a:r>
              <a:rPr lang="en-US" sz="2400" dirty="0" smtClean="0">
                <a:solidFill>
                  <a:srgbClr val="7030A0"/>
                </a:solidFill>
                <a:latin typeface="Calibri"/>
              </a:rPr>
              <a:t>Questions? </a:t>
            </a:r>
          </a:p>
          <a:p>
            <a:r>
              <a:rPr lang="en-US" sz="2400" dirty="0" smtClean="0">
                <a:solidFill>
                  <a:srgbClr val="7030A0"/>
                </a:solidFill>
                <a:latin typeface="Calibri"/>
              </a:rPr>
              <a:t>Feedback?</a:t>
            </a:r>
            <a:endParaRPr dirty="0"/>
          </a:p>
        </p:txBody>
      </p:sp>
    </p:spTree>
    <p:extLst>
      <p:ext uri="{BB962C8B-B14F-4D97-AF65-F5344CB8AC3E}">
        <p14:creationId xmlns:p14="http://schemas.microsoft.com/office/powerpoint/2010/main" val="40095940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457200" y="274680"/>
            <a:ext cx="7619760" cy="1325520"/>
          </a:xfrm>
          <a:prstGeom prst="rect">
            <a:avLst/>
          </a:prstGeom>
        </p:spPr>
        <p:txBody>
          <a:bodyPr anchor="ctr"/>
          <a:lstStyle/>
          <a:p>
            <a:pPr>
              <a:lnSpc>
                <a:spcPct val="100000"/>
              </a:lnSpc>
            </a:pPr>
            <a:r>
              <a:rPr lang="en-US" sz="4600">
                <a:solidFill>
                  <a:srgbClr val="7030A0"/>
                </a:solidFill>
                <a:latin typeface="Cambria"/>
              </a:rPr>
              <a:t>Ciclovia
</a:t>
            </a:r>
            <a:r>
              <a:rPr lang="en-US" sz="3200">
                <a:solidFill>
                  <a:srgbClr val="7030A0"/>
                </a:solidFill>
                <a:latin typeface="Cambria"/>
              </a:rPr>
              <a:t>Introduction</a:t>
            </a:r>
            <a:endParaRPr/>
          </a:p>
        </p:txBody>
      </p:sp>
      <p:sp>
        <p:nvSpPr>
          <p:cNvPr id="178" name="TextShape 2"/>
          <p:cNvSpPr txBox="1"/>
          <p:nvPr/>
        </p:nvSpPr>
        <p:spPr>
          <a:xfrm>
            <a:off x="457200" y="1920600"/>
            <a:ext cx="7619760" cy="4388760"/>
          </a:xfrm>
          <a:prstGeom prst="rect">
            <a:avLst/>
          </a:prstGeom>
        </p:spPr>
        <p:txBody>
          <a:bodyPr/>
          <a:lstStyle/>
          <a:p>
            <a:pPr>
              <a:lnSpc>
                <a:spcPct val="100000"/>
              </a:lnSpc>
              <a:buSzPct val="25000"/>
            </a:pPr>
            <a:r>
              <a:rPr lang="en-US" sz="2400" dirty="0">
                <a:solidFill>
                  <a:srgbClr val="7030A0"/>
                </a:solidFill>
                <a:latin typeface="Calibri"/>
              </a:rPr>
              <a:t>Local Annual Health Promotion Event</a:t>
            </a:r>
            <a:endParaRPr dirty="0"/>
          </a:p>
          <a:p>
            <a:pPr>
              <a:lnSpc>
                <a:spcPct val="100000"/>
              </a:lnSpc>
              <a:buSzPct val="25000"/>
            </a:pPr>
            <a:r>
              <a:rPr lang="en-US" sz="2400" dirty="0" smtClean="0">
                <a:solidFill>
                  <a:srgbClr val="7030A0"/>
                </a:solidFill>
                <a:latin typeface="Calibri"/>
              </a:rPr>
              <a:t>Client’s </a:t>
            </a:r>
            <a:r>
              <a:rPr lang="en-US" sz="2400" dirty="0">
                <a:solidFill>
                  <a:srgbClr val="7030A0"/>
                </a:solidFill>
                <a:latin typeface="Calibri"/>
              </a:rPr>
              <a:t>Needs</a:t>
            </a:r>
            <a:endParaRPr dirty="0"/>
          </a:p>
          <a:p>
            <a:pPr marL="800100" lvl="1" indent="-342900">
              <a:lnSpc>
                <a:spcPct val="100000"/>
              </a:lnSpc>
              <a:buSzPct val="25000"/>
              <a:buFont typeface="Arial" panose="020B0604020202020204" pitchFamily="34" charset="0"/>
              <a:buChar char="•"/>
            </a:pPr>
            <a:r>
              <a:rPr lang="en-US" sz="2000" dirty="0">
                <a:solidFill>
                  <a:srgbClr val="7030A0"/>
                </a:solidFill>
                <a:latin typeface="Calibri"/>
              </a:rPr>
              <a:t>Independent Of UWSP</a:t>
            </a:r>
            <a:endParaRPr dirty="0"/>
          </a:p>
          <a:p>
            <a:pPr marL="800100" lvl="1" indent="-342900">
              <a:lnSpc>
                <a:spcPct val="100000"/>
              </a:lnSpc>
              <a:buSzPct val="25000"/>
              <a:buFont typeface="Arial" panose="020B0604020202020204" pitchFamily="34" charset="0"/>
              <a:buChar char="•"/>
            </a:pPr>
            <a:r>
              <a:rPr lang="en-US" sz="2000" dirty="0">
                <a:solidFill>
                  <a:srgbClr val="7030A0"/>
                </a:solidFill>
                <a:latin typeface="Calibri"/>
              </a:rPr>
              <a:t>Promote The Event</a:t>
            </a:r>
            <a:endParaRPr dirty="0"/>
          </a:p>
          <a:p>
            <a:pPr marL="800100" lvl="1" indent="-342900">
              <a:lnSpc>
                <a:spcPct val="100000"/>
              </a:lnSpc>
              <a:buSzPct val="25000"/>
              <a:buFont typeface="Arial" panose="020B0604020202020204" pitchFamily="34" charset="0"/>
              <a:buChar char="•"/>
            </a:pPr>
            <a:r>
              <a:rPr lang="en-US" sz="2000" dirty="0">
                <a:solidFill>
                  <a:srgbClr val="7030A0"/>
                </a:solidFill>
                <a:latin typeface="Calibri"/>
              </a:rPr>
              <a:t>Flexible Website That Can Grow With The Event</a:t>
            </a:r>
            <a:endParaRPr dirty="0"/>
          </a:p>
          <a:p>
            <a:pPr marL="800100" lvl="1" indent="-342900">
              <a:lnSpc>
                <a:spcPct val="100000"/>
              </a:lnSpc>
              <a:buSzPct val="25000"/>
              <a:buFont typeface="Arial" panose="020B0604020202020204" pitchFamily="34" charset="0"/>
              <a:buChar char="•"/>
            </a:pPr>
            <a:r>
              <a:rPr lang="en-US" sz="2000" dirty="0">
                <a:solidFill>
                  <a:srgbClr val="7030A0"/>
                </a:solidFill>
                <a:latin typeface="Calibri"/>
              </a:rPr>
              <a:t>Design Is Appropriate For Audience</a:t>
            </a:r>
            <a:endParaRPr dirty="0"/>
          </a:p>
          <a:p>
            <a:pPr lvl="1">
              <a:lnSpc>
                <a:spcPct val="100000"/>
              </a:lnSpc>
              <a:buSzPct val="25000"/>
              <a:buFont typeface="StarSymbol"/>
              <a:buChar char=""/>
            </a:pPr>
            <a:endParaRPr dirty="0"/>
          </a:p>
          <a:p>
            <a:pPr>
              <a:lnSpc>
                <a:spcPct val="100000"/>
              </a:lnSpc>
              <a:buSzPct val="25000"/>
              <a:buFont typeface="StarSymbol"/>
              <a:buChar char=""/>
            </a:pPr>
            <a:endParaRPr dirty="0"/>
          </a:p>
          <a:p>
            <a:pPr>
              <a:lnSpc>
                <a:spcPct val="100000"/>
              </a:lnSpc>
            </a:pPr>
            <a:endParaRPr dirty="0"/>
          </a:p>
        </p:txBody>
      </p:sp>
      <p:pic>
        <p:nvPicPr>
          <p:cNvPr id="179" name="Picture 2"/>
          <p:cNvPicPr/>
          <p:nvPr/>
        </p:nvPicPr>
        <p:blipFill>
          <a:blip r:embed="rId2"/>
          <a:stretch>
            <a:fillRect/>
          </a:stretch>
        </p:blipFill>
        <p:spPr>
          <a:xfrm>
            <a:off x="3383280" y="822960"/>
            <a:ext cx="4881240" cy="89028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382</Words>
  <Application>Microsoft Office PowerPoint</Application>
  <PresentationFormat>On-screen Show (4:3)</PresentationFormat>
  <Paragraphs>134</Paragraphs>
  <Slides>25</Slides>
  <Notes>0</Notes>
  <HiddenSlides>0</HiddenSlides>
  <MMClips>0</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Lucas</cp:lastModifiedBy>
  <cp:revision>9</cp:revision>
  <dcterms:modified xsi:type="dcterms:W3CDTF">2014-04-06T21:33:39Z</dcterms:modified>
</cp:coreProperties>
</file>